
<file path=[Content_Types].xml><?xml version="1.0" encoding="utf-8"?>
<Types xmlns="http://schemas.openxmlformats.org/package/2006/content-types">
  <Default Extension="png" ContentType="image/png"/>
  <Default Extension="svg" ContentType="image/svg+xml"/>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3.xml" ContentType="application/vnd.openxmlformats-officedocument.theme+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4.xml" ContentType="application/vnd.openxmlformats-officedocument.theme+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theme/theme5.xml" ContentType="application/vnd.openxmlformats-officedocument.theme+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heme/themeOverride1.xml" ContentType="application/vnd.openxmlformats-officedocument.themeOverride+xml"/>
  <Override PartName="/ppt/notesSlides/notesSlide3.xml" ContentType="application/vnd.openxmlformats-officedocument.presentationml.notesSlide+xml"/>
  <Override PartName="/ppt/theme/themeOverride2.xml" ContentType="application/vnd.openxmlformats-officedocument.themeOverride+xml"/>
  <Override PartName="/ppt/notesSlides/notesSlide4.xml" ContentType="application/vnd.openxmlformats-officedocument.presentationml.notesSlide+xml"/>
  <Override PartName="/ppt/tags/tag1.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theme/themeOverride3.xml" ContentType="application/vnd.openxmlformats-officedocument.themeOverr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 id="2147483698" r:id="rId5"/>
    <p:sldMasterId id="2147483721" r:id="rId6"/>
    <p:sldMasterId id="2147483745" r:id="rId7"/>
    <p:sldMasterId id="2147483765" r:id="rId8"/>
    <p:sldMasterId id="2147483788" r:id="rId9"/>
  </p:sldMasterIdLst>
  <p:notesMasterIdLst>
    <p:notesMasterId r:id="rId58"/>
  </p:notesMasterIdLst>
  <p:handoutMasterIdLst>
    <p:handoutMasterId r:id="rId59"/>
  </p:handoutMasterIdLst>
  <p:sldIdLst>
    <p:sldId id="256" r:id="rId10"/>
    <p:sldId id="257" r:id="rId11"/>
    <p:sldId id="258" r:id="rId12"/>
    <p:sldId id="316" r:id="rId13"/>
    <p:sldId id="315" r:id="rId14"/>
    <p:sldId id="317" r:id="rId15"/>
    <p:sldId id="320" r:id="rId16"/>
    <p:sldId id="290" r:id="rId17"/>
    <p:sldId id="291" r:id="rId18"/>
    <p:sldId id="292" r:id="rId19"/>
    <p:sldId id="293" r:id="rId20"/>
    <p:sldId id="294" r:id="rId21"/>
    <p:sldId id="295" r:id="rId22"/>
    <p:sldId id="296" r:id="rId23"/>
    <p:sldId id="297" r:id="rId24"/>
    <p:sldId id="298" r:id="rId25"/>
    <p:sldId id="299" r:id="rId26"/>
    <p:sldId id="269" r:id="rId27"/>
    <p:sldId id="302" r:id="rId28"/>
    <p:sldId id="327" r:id="rId29"/>
    <p:sldId id="300" r:id="rId30"/>
    <p:sldId id="324" r:id="rId31"/>
    <p:sldId id="322" r:id="rId32"/>
    <p:sldId id="303" r:id="rId33"/>
    <p:sldId id="304" r:id="rId34"/>
    <p:sldId id="305" r:id="rId35"/>
    <p:sldId id="306" r:id="rId36"/>
    <p:sldId id="307" r:id="rId37"/>
    <p:sldId id="308" r:id="rId38"/>
    <p:sldId id="309" r:id="rId39"/>
    <p:sldId id="310" r:id="rId40"/>
    <p:sldId id="311" r:id="rId41"/>
    <p:sldId id="325" r:id="rId42"/>
    <p:sldId id="329" r:id="rId43"/>
    <p:sldId id="328" r:id="rId44"/>
    <p:sldId id="319" r:id="rId45"/>
    <p:sldId id="321" r:id="rId46"/>
    <p:sldId id="326" r:id="rId47"/>
    <p:sldId id="323" r:id="rId48"/>
    <p:sldId id="268" r:id="rId49"/>
    <p:sldId id="314" r:id="rId50"/>
    <p:sldId id="312" r:id="rId51"/>
    <p:sldId id="259" r:id="rId52"/>
    <p:sldId id="260" r:id="rId53"/>
    <p:sldId id="330" r:id="rId54"/>
    <p:sldId id="331" r:id="rId55"/>
    <p:sldId id="281" r:id="rId56"/>
    <p:sldId id="282" r:id="rId57"/>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C6169"/>
    <a:srgbClr val="123E64"/>
    <a:srgbClr val="FF8641"/>
    <a:srgbClr val="149089"/>
    <a:srgbClr val="111111"/>
    <a:srgbClr val="CA0078"/>
    <a:srgbClr val="FFFFFF"/>
    <a:srgbClr val="73BFDD"/>
    <a:srgbClr val="141313"/>
    <a:srgbClr val="68D72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19" autoAdjust="0"/>
    <p:restoredTop sz="79570" autoAdjust="0"/>
  </p:normalViewPr>
  <p:slideViewPr>
    <p:cSldViewPr snapToObjects="1">
      <p:cViewPr varScale="1">
        <p:scale>
          <a:sx n="123" d="100"/>
          <a:sy n="123" d="100"/>
        </p:scale>
        <p:origin x="204" y="60"/>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39" Type="http://schemas.openxmlformats.org/officeDocument/2006/relationships/slide" Target="slides/slide30.xml"/><Relationship Id="rId21" Type="http://schemas.openxmlformats.org/officeDocument/2006/relationships/slide" Target="slides/slide12.xml"/><Relationship Id="rId34" Type="http://schemas.openxmlformats.org/officeDocument/2006/relationships/slide" Target="slides/slide25.xml"/><Relationship Id="rId42" Type="http://schemas.openxmlformats.org/officeDocument/2006/relationships/slide" Target="slides/slide33.xml"/><Relationship Id="rId47" Type="http://schemas.openxmlformats.org/officeDocument/2006/relationships/slide" Target="slides/slide38.xml"/><Relationship Id="rId50" Type="http://schemas.openxmlformats.org/officeDocument/2006/relationships/slide" Target="slides/slide41.xml"/><Relationship Id="rId55" Type="http://schemas.openxmlformats.org/officeDocument/2006/relationships/slide" Target="slides/slide46.xml"/><Relationship Id="rId63" Type="http://schemas.openxmlformats.org/officeDocument/2006/relationships/tableStyles" Target="tableStyle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7.xml"/><Relationship Id="rId29" Type="http://schemas.openxmlformats.org/officeDocument/2006/relationships/slide" Target="slides/slide20.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slide" Target="slides/slide28.xml"/><Relationship Id="rId40" Type="http://schemas.openxmlformats.org/officeDocument/2006/relationships/slide" Target="slides/slide31.xml"/><Relationship Id="rId45" Type="http://schemas.openxmlformats.org/officeDocument/2006/relationships/slide" Target="slides/slide36.xml"/><Relationship Id="rId53" Type="http://schemas.openxmlformats.org/officeDocument/2006/relationships/slide" Target="slides/slide44.xml"/><Relationship Id="rId58" Type="http://schemas.openxmlformats.org/officeDocument/2006/relationships/notesMaster" Target="notesMasters/notesMaster1.xml"/><Relationship Id="rId5" Type="http://schemas.openxmlformats.org/officeDocument/2006/relationships/slideMaster" Target="slideMasters/slideMaster2.xml"/><Relationship Id="rId61" Type="http://schemas.openxmlformats.org/officeDocument/2006/relationships/viewProps" Target="viewProps.xml"/><Relationship Id="rId19" Type="http://schemas.openxmlformats.org/officeDocument/2006/relationships/slide" Target="slides/slide10.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slide" Target="slides/slide34.xml"/><Relationship Id="rId48" Type="http://schemas.openxmlformats.org/officeDocument/2006/relationships/slide" Target="slides/slide39.xml"/><Relationship Id="rId56" Type="http://schemas.openxmlformats.org/officeDocument/2006/relationships/slide" Target="slides/slide47.xml"/><Relationship Id="rId64" Type="http://schemas.microsoft.com/office/2015/10/relationships/revisionInfo" Target="revisionInfo.xml"/><Relationship Id="rId8" Type="http://schemas.openxmlformats.org/officeDocument/2006/relationships/slideMaster" Target="slideMasters/slideMaster5.xml"/><Relationship Id="rId51" Type="http://schemas.openxmlformats.org/officeDocument/2006/relationships/slide" Target="slides/slide42.xml"/><Relationship Id="rId3" Type="http://schemas.openxmlformats.org/officeDocument/2006/relationships/customXml" Target="../customXml/item3.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slide" Target="slides/slide37.xml"/><Relationship Id="rId59" Type="http://schemas.openxmlformats.org/officeDocument/2006/relationships/handoutMaster" Target="handoutMasters/handoutMaster1.xml"/><Relationship Id="rId20" Type="http://schemas.openxmlformats.org/officeDocument/2006/relationships/slide" Target="slides/slide11.xml"/><Relationship Id="rId41" Type="http://schemas.openxmlformats.org/officeDocument/2006/relationships/slide" Target="slides/slide32.xml"/><Relationship Id="rId54" Type="http://schemas.openxmlformats.org/officeDocument/2006/relationships/slide" Target="slides/slide45.xml"/><Relationship Id="rId62"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slide" Target="slides/slide40.xml"/><Relationship Id="rId57" Type="http://schemas.openxmlformats.org/officeDocument/2006/relationships/slide" Target="slides/slide48.xml"/><Relationship Id="rId10" Type="http://schemas.openxmlformats.org/officeDocument/2006/relationships/slide" Target="slides/slide1.xml"/><Relationship Id="rId31" Type="http://schemas.openxmlformats.org/officeDocument/2006/relationships/slide" Target="slides/slide22.xml"/><Relationship Id="rId44" Type="http://schemas.openxmlformats.org/officeDocument/2006/relationships/slide" Target="slides/slide35.xml"/><Relationship Id="rId52" Type="http://schemas.openxmlformats.org/officeDocument/2006/relationships/slide" Target="slides/slide43.xml"/><Relationship Id="rId60"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Master" Target="slideMasters/slideMaster6.xml"/></Relationships>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8E4D6F0-0938-4046-A50A-B09055CD0C32}" type="doc">
      <dgm:prSet loTypeId="urn:microsoft.com/office/officeart/2008/layout/VerticalCurvedList" loCatId="list" qsTypeId="urn:microsoft.com/office/officeart/2005/8/quickstyle/simple1" qsCatId="simple" csTypeId="urn:microsoft.com/office/officeart/2005/8/colors/colorful3" csCatId="colorful" phldr="1"/>
      <dgm:spPr/>
      <dgm:t>
        <a:bodyPr/>
        <a:lstStyle/>
        <a:p>
          <a:endParaRPr lang="en-US"/>
        </a:p>
      </dgm:t>
    </dgm:pt>
    <dgm:pt modelId="{3687EDF5-484C-4A51-B7BC-9C935042E47C}">
      <dgm:prSet/>
      <dgm:spPr/>
      <dgm:t>
        <a:bodyPr/>
        <a:lstStyle/>
        <a:p>
          <a:r>
            <a:rPr lang="en-US"/>
            <a:t>Trigger &amp; Run History</a:t>
          </a:r>
        </a:p>
      </dgm:t>
    </dgm:pt>
    <dgm:pt modelId="{F6044338-FDDE-4D01-9F52-52C77B409507}" type="parTrans" cxnId="{BFBC3D54-333A-4D97-AB70-D407344E1DBE}">
      <dgm:prSet/>
      <dgm:spPr/>
      <dgm:t>
        <a:bodyPr/>
        <a:lstStyle/>
        <a:p>
          <a:endParaRPr lang="en-US"/>
        </a:p>
      </dgm:t>
    </dgm:pt>
    <dgm:pt modelId="{CE2E87D4-6F21-417C-A3E5-1A9F3E55C01A}" type="sibTrans" cxnId="{BFBC3D54-333A-4D97-AB70-D407344E1DBE}">
      <dgm:prSet/>
      <dgm:spPr/>
      <dgm:t>
        <a:bodyPr/>
        <a:lstStyle/>
        <a:p>
          <a:endParaRPr lang="en-US"/>
        </a:p>
      </dgm:t>
    </dgm:pt>
    <dgm:pt modelId="{816854B7-E33F-4D45-BF36-0202A04A52AC}">
      <dgm:prSet/>
      <dgm:spPr/>
      <dgm:t>
        <a:bodyPr/>
        <a:lstStyle/>
        <a:p>
          <a:r>
            <a:rPr lang="en-US"/>
            <a:t>Monitoring view</a:t>
          </a:r>
        </a:p>
      </dgm:t>
    </dgm:pt>
    <dgm:pt modelId="{103182B3-2C2D-4985-89BD-43F536AFB256}" type="parTrans" cxnId="{B86FBFC1-796B-4F13-9030-3950CB793995}">
      <dgm:prSet/>
      <dgm:spPr/>
      <dgm:t>
        <a:bodyPr/>
        <a:lstStyle/>
        <a:p>
          <a:endParaRPr lang="en-US"/>
        </a:p>
      </dgm:t>
    </dgm:pt>
    <dgm:pt modelId="{B7929DF5-BE5F-4388-914D-DFD3956905E4}" type="sibTrans" cxnId="{B86FBFC1-796B-4F13-9030-3950CB793995}">
      <dgm:prSet/>
      <dgm:spPr/>
      <dgm:t>
        <a:bodyPr/>
        <a:lstStyle/>
        <a:p>
          <a:endParaRPr lang="en-US"/>
        </a:p>
      </dgm:t>
    </dgm:pt>
    <dgm:pt modelId="{FFBEC072-E21A-48F0-A452-BE8F212D02B1}">
      <dgm:prSet/>
      <dgm:spPr/>
      <dgm:t>
        <a:bodyPr/>
        <a:lstStyle/>
        <a:p>
          <a:r>
            <a:rPr lang="en-US"/>
            <a:t>Diagnostics</a:t>
          </a:r>
        </a:p>
      </dgm:t>
    </dgm:pt>
    <dgm:pt modelId="{0DABDB11-8F0A-4C43-AD28-7C92ECF98C6A}" type="parTrans" cxnId="{E5EE45DF-D886-4511-9C8F-EC72C77D7B96}">
      <dgm:prSet/>
      <dgm:spPr/>
      <dgm:t>
        <a:bodyPr/>
        <a:lstStyle/>
        <a:p>
          <a:endParaRPr lang="en-US"/>
        </a:p>
      </dgm:t>
    </dgm:pt>
    <dgm:pt modelId="{7ED1CB59-ABE7-41EA-AA4B-CC328F7E71E0}" type="sibTrans" cxnId="{E5EE45DF-D886-4511-9C8F-EC72C77D7B96}">
      <dgm:prSet/>
      <dgm:spPr/>
      <dgm:t>
        <a:bodyPr/>
        <a:lstStyle/>
        <a:p>
          <a:endParaRPr lang="en-US"/>
        </a:p>
      </dgm:t>
    </dgm:pt>
    <dgm:pt modelId="{334132D6-CEEB-43E1-BB2F-B8C255A36C95}">
      <dgm:prSet/>
      <dgm:spPr/>
      <dgm:t>
        <a:bodyPr/>
        <a:lstStyle/>
        <a:p>
          <a:r>
            <a:rPr lang="en-US"/>
            <a:t>Alerts</a:t>
          </a:r>
        </a:p>
      </dgm:t>
    </dgm:pt>
    <dgm:pt modelId="{0031C99B-800A-4CF3-8393-8670950FF518}" type="parTrans" cxnId="{E1F29A4D-86B6-4348-87EF-CB1F40B714D2}">
      <dgm:prSet/>
      <dgm:spPr/>
      <dgm:t>
        <a:bodyPr/>
        <a:lstStyle/>
        <a:p>
          <a:endParaRPr lang="en-US"/>
        </a:p>
      </dgm:t>
    </dgm:pt>
    <dgm:pt modelId="{5DAA84C1-26E1-4547-9DCB-19819C15A39A}" type="sibTrans" cxnId="{E1F29A4D-86B6-4348-87EF-CB1F40B714D2}">
      <dgm:prSet/>
      <dgm:spPr/>
      <dgm:t>
        <a:bodyPr/>
        <a:lstStyle/>
        <a:p>
          <a:endParaRPr lang="en-US"/>
        </a:p>
      </dgm:t>
    </dgm:pt>
    <dgm:pt modelId="{1AA50135-D49F-48A3-A091-73CD9DC7C1A3}" type="pres">
      <dgm:prSet presAssocID="{68E4D6F0-0938-4046-A50A-B09055CD0C32}" presName="Name0" presStyleCnt="0">
        <dgm:presLayoutVars>
          <dgm:chMax val="7"/>
          <dgm:chPref val="7"/>
          <dgm:dir/>
        </dgm:presLayoutVars>
      </dgm:prSet>
      <dgm:spPr/>
    </dgm:pt>
    <dgm:pt modelId="{934E3790-985E-486C-8325-ED3ACD226B34}" type="pres">
      <dgm:prSet presAssocID="{68E4D6F0-0938-4046-A50A-B09055CD0C32}" presName="Name1" presStyleCnt="0"/>
      <dgm:spPr/>
    </dgm:pt>
    <dgm:pt modelId="{5BF721A6-3070-4DBC-A2C3-0FAE2A01D3FF}" type="pres">
      <dgm:prSet presAssocID="{68E4D6F0-0938-4046-A50A-B09055CD0C32}" presName="cycle" presStyleCnt="0"/>
      <dgm:spPr/>
    </dgm:pt>
    <dgm:pt modelId="{955F389F-9753-4E78-A41C-315FDD0F2601}" type="pres">
      <dgm:prSet presAssocID="{68E4D6F0-0938-4046-A50A-B09055CD0C32}" presName="srcNode" presStyleLbl="node1" presStyleIdx="0" presStyleCnt="4"/>
      <dgm:spPr/>
    </dgm:pt>
    <dgm:pt modelId="{812D86DF-A7E4-4CFC-A360-E2974973CB65}" type="pres">
      <dgm:prSet presAssocID="{68E4D6F0-0938-4046-A50A-B09055CD0C32}" presName="conn" presStyleLbl="parChTrans1D2" presStyleIdx="0" presStyleCnt="1"/>
      <dgm:spPr/>
    </dgm:pt>
    <dgm:pt modelId="{C26B802F-0875-43C1-87F7-110FE36FAF3F}" type="pres">
      <dgm:prSet presAssocID="{68E4D6F0-0938-4046-A50A-B09055CD0C32}" presName="extraNode" presStyleLbl="node1" presStyleIdx="0" presStyleCnt="4"/>
      <dgm:spPr/>
    </dgm:pt>
    <dgm:pt modelId="{149290F2-2939-4921-97F5-DDEE64F92B28}" type="pres">
      <dgm:prSet presAssocID="{68E4D6F0-0938-4046-A50A-B09055CD0C32}" presName="dstNode" presStyleLbl="node1" presStyleIdx="0" presStyleCnt="4"/>
      <dgm:spPr/>
    </dgm:pt>
    <dgm:pt modelId="{3B41E2D4-D4CB-4B13-908D-85346FB39CA3}" type="pres">
      <dgm:prSet presAssocID="{3687EDF5-484C-4A51-B7BC-9C935042E47C}" presName="text_1" presStyleLbl="node1" presStyleIdx="0" presStyleCnt="4">
        <dgm:presLayoutVars>
          <dgm:bulletEnabled val="1"/>
        </dgm:presLayoutVars>
      </dgm:prSet>
      <dgm:spPr/>
    </dgm:pt>
    <dgm:pt modelId="{332A7E89-D3F8-47CF-A84D-919EB2A275D9}" type="pres">
      <dgm:prSet presAssocID="{3687EDF5-484C-4A51-B7BC-9C935042E47C}" presName="accent_1" presStyleCnt="0"/>
      <dgm:spPr/>
    </dgm:pt>
    <dgm:pt modelId="{A0B70540-5F99-4F5A-8A95-F9E7F891F457}" type="pres">
      <dgm:prSet presAssocID="{3687EDF5-484C-4A51-B7BC-9C935042E47C}" presName="accentRepeatNode" presStyleLbl="solidFgAcc1" presStyleIdx="0" presStyleCnt="4"/>
      <dgm:spPr/>
    </dgm:pt>
    <dgm:pt modelId="{B3E53D7A-3E58-4505-AD63-29D3F9D6A5C3}" type="pres">
      <dgm:prSet presAssocID="{816854B7-E33F-4D45-BF36-0202A04A52AC}" presName="text_2" presStyleLbl="node1" presStyleIdx="1" presStyleCnt="4">
        <dgm:presLayoutVars>
          <dgm:bulletEnabled val="1"/>
        </dgm:presLayoutVars>
      </dgm:prSet>
      <dgm:spPr/>
    </dgm:pt>
    <dgm:pt modelId="{F504201E-6C58-4689-A674-75444CB13643}" type="pres">
      <dgm:prSet presAssocID="{816854B7-E33F-4D45-BF36-0202A04A52AC}" presName="accent_2" presStyleCnt="0"/>
      <dgm:spPr/>
    </dgm:pt>
    <dgm:pt modelId="{40577A0B-BA19-45E0-8BA7-A62DB4E0E7A0}" type="pres">
      <dgm:prSet presAssocID="{816854B7-E33F-4D45-BF36-0202A04A52AC}" presName="accentRepeatNode" presStyleLbl="solidFgAcc1" presStyleIdx="1" presStyleCnt="4"/>
      <dgm:spPr/>
    </dgm:pt>
    <dgm:pt modelId="{718E2897-0151-4705-A466-21DB12C25CB4}" type="pres">
      <dgm:prSet presAssocID="{FFBEC072-E21A-48F0-A452-BE8F212D02B1}" presName="text_3" presStyleLbl="node1" presStyleIdx="2" presStyleCnt="4">
        <dgm:presLayoutVars>
          <dgm:bulletEnabled val="1"/>
        </dgm:presLayoutVars>
      </dgm:prSet>
      <dgm:spPr/>
    </dgm:pt>
    <dgm:pt modelId="{D0888321-E6D5-4822-8DD7-CC2AA8A746CA}" type="pres">
      <dgm:prSet presAssocID="{FFBEC072-E21A-48F0-A452-BE8F212D02B1}" presName="accent_3" presStyleCnt="0"/>
      <dgm:spPr/>
    </dgm:pt>
    <dgm:pt modelId="{DF3F1230-3027-4F68-B0AF-CA5A92347B1B}" type="pres">
      <dgm:prSet presAssocID="{FFBEC072-E21A-48F0-A452-BE8F212D02B1}" presName="accentRepeatNode" presStyleLbl="solidFgAcc1" presStyleIdx="2" presStyleCnt="4"/>
      <dgm:spPr/>
    </dgm:pt>
    <dgm:pt modelId="{6328AE2C-D36C-4CDE-A894-D4B092D280B8}" type="pres">
      <dgm:prSet presAssocID="{334132D6-CEEB-43E1-BB2F-B8C255A36C95}" presName="text_4" presStyleLbl="node1" presStyleIdx="3" presStyleCnt="4">
        <dgm:presLayoutVars>
          <dgm:bulletEnabled val="1"/>
        </dgm:presLayoutVars>
      </dgm:prSet>
      <dgm:spPr/>
    </dgm:pt>
    <dgm:pt modelId="{C5C8F36A-2E39-4EAE-B102-D0C260D3BA5D}" type="pres">
      <dgm:prSet presAssocID="{334132D6-CEEB-43E1-BB2F-B8C255A36C95}" presName="accent_4" presStyleCnt="0"/>
      <dgm:spPr/>
    </dgm:pt>
    <dgm:pt modelId="{80216860-39C5-4318-BC99-D0AC48B3B4D9}" type="pres">
      <dgm:prSet presAssocID="{334132D6-CEEB-43E1-BB2F-B8C255A36C95}" presName="accentRepeatNode" presStyleLbl="solidFgAcc1" presStyleIdx="3" presStyleCnt="4"/>
      <dgm:spPr/>
    </dgm:pt>
  </dgm:ptLst>
  <dgm:cxnLst>
    <dgm:cxn modelId="{9509363A-A0E2-45CA-A471-9B3A40B012C2}" type="presOf" srcId="{3687EDF5-484C-4A51-B7BC-9C935042E47C}" destId="{3B41E2D4-D4CB-4B13-908D-85346FB39CA3}" srcOrd="0" destOrd="0" presId="urn:microsoft.com/office/officeart/2008/layout/VerticalCurvedList"/>
    <dgm:cxn modelId="{E1F29A4D-86B6-4348-87EF-CB1F40B714D2}" srcId="{68E4D6F0-0938-4046-A50A-B09055CD0C32}" destId="{334132D6-CEEB-43E1-BB2F-B8C255A36C95}" srcOrd="3" destOrd="0" parTransId="{0031C99B-800A-4CF3-8393-8670950FF518}" sibTransId="{5DAA84C1-26E1-4547-9DCB-19819C15A39A}"/>
    <dgm:cxn modelId="{0D76EE70-7501-445C-9684-5647AD76629F}" type="presOf" srcId="{CE2E87D4-6F21-417C-A3E5-1A9F3E55C01A}" destId="{812D86DF-A7E4-4CFC-A360-E2974973CB65}" srcOrd="0" destOrd="0" presId="urn:microsoft.com/office/officeart/2008/layout/VerticalCurvedList"/>
    <dgm:cxn modelId="{BFBC3D54-333A-4D97-AB70-D407344E1DBE}" srcId="{68E4D6F0-0938-4046-A50A-B09055CD0C32}" destId="{3687EDF5-484C-4A51-B7BC-9C935042E47C}" srcOrd="0" destOrd="0" parTransId="{F6044338-FDDE-4D01-9F52-52C77B409507}" sibTransId="{CE2E87D4-6F21-417C-A3E5-1A9F3E55C01A}"/>
    <dgm:cxn modelId="{1CA3DEB0-509D-468C-8618-C40C871A072D}" type="presOf" srcId="{FFBEC072-E21A-48F0-A452-BE8F212D02B1}" destId="{718E2897-0151-4705-A466-21DB12C25CB4}" srcOrd="0" destOrd="0" presId="urn:microsoft.com/office/officeart/2008/layout/VerticalCurvedList"/>
    <dgm:cxn modelId="{132272B4-8A8F-4530-A11A-77EF236C2879}" type="presOf" srcId="{334132D6-CEEB-43E1-BB2F-B8C255A36C95}" destId="{6328AE2C-D36C-4CDE-A894-D4B092D280B8}" srcOrd="0" destOrd="0" presId="urn:microsoft.com/office/officeart/2008/layout/VerticalCurvedList"/>
    <dgm:cxn modelId="{298465BB-2387-4AD8-9AB9-18AC79D899B7}" type="presOf" srcId="{68E4D6F0-0938-4046-A50A-B09055CD0C32}" destId="{1AA50135-D49F-48A3-A091-73CD9DC7C1A3}" srcOrd="0" destOrd="0" presId="urn:microsoft.com/office/officeart/2008/layout/VerticalCurvedList"/>
    <dgm:cxn modelId="{B86FBFC1-796B-4F13-9030-3950CB793995}" srcId="{68E4D6F0-0938-4046-A50A-B09055CD0C32}" destId="{816854B7-E33F-4D45-BF36-0202A04A52AC}" srcOrd="1" destOrd="0" parTransId="{103182B3-2C2D-4985-89BD-43F536AFB256}" sibTransId="{B7929DF5-BE5F-4388-914D-DFD3956905E4}"/>
    <dgm:cxn modelId="{E5EE45DF-D886-4511-9C8F-EC72C77D7B96}" srcId="{68E4D6F0-0938-4046-A50A-B09055CD0C32}" destId="{FFBEC072-E21A-48F0-A452-BE8F212D02B1}" srcOrd="2" destOrd="0" parTransId="{0DABDB11-8F0A-4C43-AD28-7C92ECF98C6A}" sibTransId="{7ED1CB59-ABE7-41EA-AA4B-CC328F7E71E0}"/>
    <dgm:cxn modelId="{69A3B5EF-45D8-44B8-8A5A-0F9E018F677A}" type="presOf" srcId="{816854B7-E33F-4D45-BF36-0202A04A52AC}" destId="{B3E53D7A-3E58-4505-AD63-29D3F9D6A5C3}" srcOrd="0" destOrd="0" presId="urn:microsoft.com/office/officeart/2008/layout/VerticalCurvedList"/>
    <dgm:cxn modelId="{F075E6FE-D98F-466B-8E0E-ACC21256029D}" type="presParOf" srcId="{1AA50135-D49F-48A3-A091-73CD9DC7C1A3}" destId="{934E3790-985E-486C-8325-ED3ACD226B34}" srcOrd="0" destOrd="0" presId="urn:microsoft.com/office/officeart/2008/layout/VerticalCurvedList"/>
    <dgm:cxn modelId="{CB0D7EA0-0C52-4B86-8B5D-38288EBF6FFE}" type="presParOf" srcId="{934E3790-985E-486C-8325-ED3ACD226B34}" destId="{5BF721A6-3070-4DBC-A2C3-0FAE2A01D3FF}" srcOrd="0" destOrd="0" presId="urn:microsoft.com/office/officeart/2008/layout/VerticalCurvedList"/>
    <dgm:cxn modelId="{B3F35452-98ED-4460-A9FA-6F4DE37F0E5A}" type="presParOf" srcId="{5BF721A6-3070-4DBC-A2C3-0FAE2A01D3FF}" destId="{955F389F-9753-4E78-A41C-315FDD0F2601}" srcOrd="0" destOrd="0" presId="urn:microsoft.com/office/officeart/2008/layout/VerticalCurvedList"/>
    <dgm:cxn modelId="{CCF309D7-B1A7-4C43-879A-723BFCD053AA}" type="presParOf" srcId="{5BF721A6-3070-4DBC-A2C3-0FAE2A01D3FF}" destId="{812D86DF-A7E4-4CFC-A360-E2974973CB65}" srcOrd="1" destOrd="0" presId="urn:microsoft.com/office/officeart/2008/layout/VerticalCurvedList"/>
    <dgm:cxn modelId="{B5C15D5F-B3FF-4CD2-B56C-CF17731A3865}" type="presParOf" srcId="{5BF721A6-3070-4DBC-A2C3-0FAE2A01D3FF}" destId="{C26B802F-0875-43C1-87F7-110FE36FAF3F}" srcOrd="2" destOrd="0" presId="urn:microsoft.com/office/officeart/2008/layout/VerticalCurvedList"/>
    <dgm:cxn modelId="{DC32243B-926F-4B93-AB79-F8A8E263DF48}" type="presParOf" srcId="{5BF721A6-3070-4DBC-A2C3-0FAE2A01D3FF}" destId="{149290F2-2939-4921-97F5-DDEE64F92B28}" srcOrd="3" destOrd="0" presId="urn:microsoft.com/office/officeart/2008/layout/VerticalCurvedList"/>
    <dgm:cxn modelId="{AB2A5932-92A7-447C-A7CC-F01E03F8946B}" type="presParOf" srcId="{934E3790-985E-486C-8325-ED3ACD226B34}" destId="{3B41E2D4-D4CB-4B13-908D-85346FB39CA3}" srcOrd="1" destOrd="0" presId="urn:microsoft.com/office/officeart/2008/layout/VerticalCurvedList"/>
    <dgm:cxn modelId="{096F1FF2-639D-4B84-987E-846A6D628FB8}" type="presParOf" srcId="{934E3790-985E-486C-8325-ED3ACD226B34}" destId="{332A7E89-D3F8-47CF-A84D-919EB2A275D9}" srcOrd="2" destOrd="0" presId="urn:microsoft.com/office/officeart/2008/layout/VerticalCurvedList"/>
    <dgm:cxn modelId="{C53FF1E9-91EF-4FCE-B503-795FAD35E6AC}" type="presParOf" srcId="{332A7E89-D3F8-47CF-A84D-919EB2A275D9}" destId="{A0B70540-5F99-4F5A-8A95-F9E7F891F457}" srcOrd="0" destOrd="0" presId="urn:microsoft.com/office/officeart/2008/layout/VerticalCurvedList"/>
    <dgm:cxn modelId="{FB93919C-3AFF-4D21-8654-65896FC39C52}" type="presParOf" srcId="{934E3790-985E-486C-8325-ED3ACD226B34}" destId="{B3E53D7A-3E58-4505-AD63-29D3F9D6A5C3}" srcOrd="3" destOrd="0" presId="urn:microsoft.com/office/officeart/2008/layout/VerticalCurvedList"/>
    <dgm:cxn modelId="{34BDDBF0-779A-4D9D-BCCE-206F0BBB11CB}" type="presParOf" srcId="{934E3790-985E-486C-8325-ED3ACD226B34}" destId="{F504201E-6C58-4689-A674-75444CB13643}" srcOrd="4" destOrd="0" presId="urn:microsoft.com/office/officeart/2008/layout/VerticalCurvedList"/>
    <dgm:cxn modelId="{C3F973DD-6FF7-4A4D-8236-0B78954BC2AC}" type="presParOf" srcId="{F504201E-6C58-4689-A674-75444CB13643}" destId="{40577A0B-BA19-45E0-8BA7-A62DB4E0E7A0}" srcOrd="0" destOrd="0" presId="urn:microsoft.com/office/officeart/2008/layout/VerticalCurvedList"/>
    <dgm:cxn modelId="{119266F7-AB1B-4CF8-9E89-1B3E49768DD9}" type="presParOf" srcId="{934E3790-985E-486C-8325-ED3ACD226B34}" destId="{718E2897-0151-4705-A466-21DB12C25CB4}" srcOrd="5" destOrd="0" presId="urn:microsoft.com/office/officeart/2008/layout/VerticalCurvedList"/>
    <dgm:cxn modelId="{8E839EF0-CB2B-44DD-BB83-A5A19DE1A9F4}" type="presParOf" srcId="{934E3790-985E-486C-8325-ED3ACD226B34}" destId="{D0888321-E6D5-4822-8DD7-CC2AA8A746CA}" srcOrd="6" destOrd="0" presId="urn:microsoft.com/office/officeart/2008/layout/VerticalCurvedList"/>
    <dgm:cxn modelId="{83B7FE6C-4893-4D65-8747-578E8DB90C4B}" type="presParOf" srcId="{D0888321-E6D5-4822-8DD7-CC2AA8A746CA}" destId="{DF3F1230-3027-4F68-B0AF-CA5A92347B1B}" srcOrd="0" destOrd="0" presId="urn:microsoft.com/office/officeart/2008/layout/VerticalCurvedList"/>
    <dgm:cxn modelId="{3C4A94A8-75F6-4933-B039-80C616D3B878}" type="presParOf" srcId="{934E3790-985E-486C-8325-ED3ACD226B34}" destId="{6328AE2C-D36C-4CDE-A894-D4B092D280B8}" srcOrd="7" destOrd="0" presId="urn:microsoft.com/office/officeart/2008/layout/VerticalCurvedList"/>
    <dgm:cxn modelId="{AF8FC29B-39FE-44A3-B691-60D775621E1A}" type="presParOf" srcId="{934E3790-985E-486C-8325-ED3ACD226B34}" destId="{C5C8F36A-2E39-4EAE-B102-D0C260D3BA5D}" srcOrd="8" destOrd="0" presId="urn:microsoft.com/office/officeart/2008/layout/VerticalCurvedList"/>
    <dgm:cxn modelId="{6116FE3B-6DCA-4DF6-A745-BE9DF9E653D4}" type="presParOf" srcId="{C5C8F36A-2E39-4EAE-B102-D0C260D3BA5D}" destId="{80216860-39C5-4318-BC99-D0AC48B3B4D9}" srcOrd="0" destOrd="0" presId="urn:microsoft.com/office/officeart/2008/layout/VerticalCurv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8E4D6F0-0938-4046-A50A-B09055CD0C32}" type="doc">
      <dgm:prSet loTypeId="urn:microsoft.com/office/officeart/2008/layout/VerticalCurvedList" loCatId="list" qsTypeId="urn:microsoft.com/office/officeart/2005/8/quickstyle/simple1" qsCatId="simple" csTypeId="urn:microsoft.com/office/officeart/2005/8/colors/colorful3" csCatId="colorful" phldr="1"/>
      <dgm:spPr/>
      <dgm:t>
        <a:bodyPr/>
        <a:lstStyle/>
        <a:p>
          <a:endParaRPr lang="en-US"/>
        </a:p>
      </dgm:t>
    </dgm:pt>
    <dgm:pt modelId="{3687EDF5-484C-4A51-B7BC-9C935042E47C}">
      <dgm:prSet/>
      <dgm:spPr/>
      <dgm:t>
        <a:bodyPr/>
        <a:lstStyle/>
        <a:p>
          <a:r>
            <a:rPr lang="en-US"/>
            <a:t>Tracked properties</a:t>
          </a:r>
        </a:p>
      </dgm:t>
    </dgm:pt>
    <dgm:pt modelId="{F6044338-FDDE-4D01-9F52-52C77B409507}" type="parTrans" cxnId="{BFBC3D54-333A-4D97-AB70-D407344E1DBE}">
      <dgm:prSet/>
      <dgm:spPr/>
      <dgm:t>
        <a:bodyPr/>
        <a:lstStyle/>
        <a:p>
          <a:endParaRPr lang="en-US"/>
        </a:p>
      </dgm:t>
    </dgm:pt>
    <dgm:pt modelId="{CE2E87D4-6F21-417C-A3E5-1A9F3E55C01A}" type="sibTrans" cxnId="{BFBC3D54-333A-4D97-AB70-D407344E1DBE}">
      <dgm:prSet/>
      <dgm:spPr/>
      <dgm:t>
        <a:bodyPr/>
        <a:lstStyle/>
        <a:p>
          <a:endParaRPr lang="en-US"/>
        </a:p>
      </dgm:t>
    </dgm:pt>
    <dgm:pt modelId="{28BD484F-236B-49CF-B07F-F307EE7C832A}">
      <dgm:prSet/>
      <dgm:spPr/>
      <dgm:t>
        <a:bodyPr/>
        <a:lstStyle/>
        <a:p>
          <a:r>
            <a:rPr lang="en-US"/>
            <a:t>Operations Management Suite</a:t>
          </a:r>
        </a:p>
      </dgm:t>
    </dgm:pt>
    <dgm:pt modelId="{1715E00D-CD45-43FD-8B42-0F44EE7534FB}" type="parTrans" cxnId="{0370D9EF-214A-4848-9F2F-3991A3498BD4}">
      <dgm:prSet/>
      <dgm:spPr/>
      <dgm:t>
        <a:bodyPr/>
        <a:lstStyle/>
        <a:p>
          <a:endParaRPr lang="en-US"/>
        </a:p>
      </dgm:t>
    </dgm:pt>
    <dgm:pt modelId="{8E251E76-509B-4500-8BAF-5D135923EAD8}" type="sibTrans" cxnId="{0370D9EF-214A-4848-9F2F-3991A3498BD4}">
      <dgm:prSet/>
      <dgm:spPr/>
      <dgm:t>
        <a:bodyPr/>
        <a:lstStyle/>
        <a:p>
          <a:endParaRPr lang="en-US"/>
        </a:p>
      </dgm:t>
    </dgm:pt>
    <dgm:pt modelId="{D72BF1BE-E0FE-4238-8201-DC693CD51060}">
      <dgm:prSet/>
      <dgm:spPr/>
      <dgm:t>
        <a:bodyPr/>
        <a:lstStyle/>
        <a:p>
          <a:r>
            <a:rPr lang="en-US"/>
            <a:t>Tracking API</a:t>
          </a:r>
        </a:p>
      </dgm:t>
    </dgm:pt>
    <dgm:pt modelId="{E6E26FA2-2753-4262-8926-1BDE69901A3D}" type="parTrans" cxnId="{57D45C1B-71BB-4ADE-8BAB-371716692D4F}">
      <dgm:prSet/>
      <dgm:spPr/>
      <dgm:t>
        <a:bodyPr/>
        <a:lstStyle/>
        <a:p>
          <a:endParaRPr lang="en-US"/>
        </a:p>
      </dgm:t>
    </dgm:pt>
    <dgm:pt modelId="{2E5C775E-0822-4CDF-A446-42A1FA25D2D9}" type="sibTrans" cxnId="{57D45C1B-71BB-4ADE-8BAB-371716692D4F}">
      <dgm:prSet/>
      <dgm:spPr/>
      <dgm:t>
        <a:bodyPr/>
        <a:lstStyle/>
        <a:p>
          <a:endParaRPr lang="en-US"/>
        </a:p>
      </dgm:t>
    </dgm:pt>
    <dgm:pt modelId="{BCE4C557-F73D-46F9-874D-05523CC27BFA}">
      <dgm:prSet/>
      <dgm:spPr/>
      <dgm:t>
        <a:bodyPr/>
        <a:lstStyle/>
        <a:p>
          <a:r>
            <a:rPr lang="en-US"/>
            <a:t>Enable diagnostic logging</a:t>
          </a:r>
        </a:p>
      </dgm:t>
    </dgm:pt>
    <dgm:pt modelId="{0E119D1E-2539-4E03-B6A4-AD5A4DADB3C7}" type="parTrans" cxnId="{48AF07FE-C62B-406D-8429-7CA52A7A74BE}">
      <dgm:prSet/>
      <dgm:spPr/>
      <dgm:t>
        <a:bodyPr/>
        <a:lstStyle/>
        <a:p>
          <a:endParaRPr lang="en-US"/>
        </a:p>
      </dgm:t>
    </dgm:pt>
    <dgm:pt modelId="{141F1569-1C71-412D-9672-5E7A7304BD9C}" type="sibTrans" cxnId="{48AF07FE-C62B-406D-8429-7CA52A7A74BE}">
      <dgm:prSet/>
      <dgm:spPr/>
      <dgm:t>
        <a:bodyPr/>
        <a:lstStyle/>
        <a:p>
          <a:endParaRPr lang="en-US"/>
        </a:p>
      </dgm:t>
    </dgm:pt>
    <dgm:pt modelId="{1AA50135-D49F-48A3-A091-73CD9DC7C1A3}" type="pres">
      <dgm:prSet presAssocID="{68E4D6F0-0938-4046-A50A-B09055CD0C32}" presName="Name0" presStyleCnt="0">
        <dgm:presLayoutVars>
          <dgm:chMax val="7"/>
          <dgm:chPref val="7"/>
          <dgm:dir/>
        </dgm:presLayoutVars>
      </dgm:prSet>
      <dgm:spPr/>
    </dgm:pt>
    <dgm:pt modelId="{934E3790-985E-486C-8325-ED3ACD226B34}" type="pres">
      <dgm:prSet presAssocID="{68E4D6F0-0938-4046-A50A-B09055CD0C32}" presName="Name1" presStyleCnt="0"/>
      <dgm:spPr/>
    </dgm:pt>
    <dgm:pt modelId="{5BF721A6-3070-4DBC-A2C3-0FAE2A01D3FF}" type="pres">
      <dgm:prSet presAssocID="{68E4D6F0-0938-4046-A50A-B09055CD0C32}" presName="cycle" presStyleCnt="0"/>
      <dgm:spPr/>
    </dgm:pt>
    <dgm:pt modelId="{955F389F-9753-4E78-A41C-315FDD0F2601}" type="pres">
      <dgm:prSet presAssocID="{68E4D6F0-0938-4046-A50A-B09055CD0C32}" presName="srcNode" presStyleLbl="node1" presStyleIdx="0" presStyleCnt="4"/>
      <dgm:spPr/>
    </dgm:pt>
    <dgm:pt modelId="{812D86DF-A7E4-4CFC-A360-E2974973CB65}" type="pres">
      <dgm:prSet presAssocID="{68E4D6F0-0938-4046-A50A-B09055CD0C32}" presName="conn" presStyleLbl="parChTrans1D2" presStyleIdx="0" presStyleCnt="1"/>
      <dgm:spPr/>
    </dgm:pt>
    <dgm:pt modelId="{C26B802F-0875-43C1-87F7-110FE36FAF3F}" type="pres">
      <dgm:prSet presAssocID="{68E4D6F0-0938-4046-A50A-B09055CD0C32}" presName="extraNode" presStyleLbl="node1" presStyleIdx="0" presStyleCnt="4"/>
      <dgm:spPr/>
    </dgm:pt>
    <dgm:pt modelId="{149290F2-2939-4921-97F5-DDEE64F92B28}" type="pres">
      <dgm:prSet presAssocID="{68E4D6F0-0938-4046-A50A-B09055CD0C32}" presName="dstNode" presStyleLbl="node1" presStyleIdx="0" presStyleCnt="4"/>
      <dgm:spPr/>
    </dgm:pt>
    <dgm:pt modelId="{7CF2C3EA-B4F9-4468-8ECC-6831813AF2C5}" type="pres">
      <dgm:prSet presAssocID="{BCE4C557-F73D-46F9-874D-05523CC27BFA}" presName="text_1" presStyleLbl="node1" presStyleIdx="0" presStyleCnt="4">
        <dgm:presLayoutVars>
          <dgm:bulletEnabled val="1"/>
        </dgm:presLayoutVars>
      </dgm:prSet>
      <dgm:spPr/>
    </dgm:pt>
    <dgm:pt modelId="{F3F0A71F-CECC-473C-9A8F-7FB218D7AACD}" type="pres">
      <dgm:prSet presAssocID="{BCE4C557-F73D-46F9-874D-05523CC27BFA}" presName="accent_1" presStyleCnt="0"/>
      <dgm:spPr/>
    </dgm:pt>
    <dgm:pt modelId="{A5DEF098-13DC-497A-94ED-AFDBAA61A04E}" type="pres">
      <dgm:prSet presAssocID="{BCE4C557-F73D-46F9-874D-05523CC27BFA}" presName="accentRepeatNode" presStyleLbl="solidFgAcc1" presStyleIdx="0" presStyleCnt="4"/>
      <dgm:spPr/>
    </dgm:pt>
    <dgm:pt modelId="{39210117-9225-4A98-8C7E-0698CA18C707}" type="pres">
      <dgm:prSet presAssocID="{3687EDF5-484C-4A51-B7BC-9C935042E47C}" presName="text_2" presStyleLbl="node1" presStyleIdx="1" presStyleCnt="4">
        <dgm:presLayoutVars>
          <dgm:bulletEnabled val="1"/>
        </dgm:presLayoutVars>
      </dgm:prSet>
      <dgm:spPr/>
    </dgm:pt>
    <dgm:pt modelId="{3F2C988A-ADC5-47E5-8C67-23D436CD895E}" type="pres">
      <dgm:prSet presAssocID="{3687EDF5-484C-4A51-B7BC-9C935042E47C}" presName="accent_2" presStyleCnt="0"/>
      <dgm:spPr/>
    </dgm:pt>
    <dgm:pt modelId="{A0B70540-5F99-4F5A-8A95-F9E7F891F457}" type="pres">
      <dgm:prSet presAssocID="{3687EDF5-484C-4A51-B7BC-9C935042E47C}" presName="accentRepeatNode" presStyleLbl="solidFgAcc1" presStyleIdx="1" presStyleCnt="4"/>
      <dgm:spPr/>
    </dgm:pt>
    <dgm:pt modelId="{8C310CFD-6444-4D68-8D14-FB2629A75A9F}" type="pres">
      <dgm:prSet presAssocID="{D72BF1BE-E0FE-4238-8201-DC693CD51060}" presName="text_3" presStyleLbl="node1" presStyleIdx="2" presStyleCnt="4">
        <dgm:presLayoutVars>
          <dgm:bulletEnabled val="1"/>
        </dgm:presLayoutVars>
      </dgm:prSet>
      <dgm:spPr/>
    </dgm:pt>
    <dgm:pt modelId="{B196FE95-BBB9-47AF-98BF-17D6F929018A}" type="pres">
      <dgm:prSet presAssocID="{D72BF1BE-E0FE-4238-8201-DC693CD51060}" presName="accent_3" presStyleCnt="0"/>
      <dgm:spPr/>
    </dgm:pt>
    <dgm:pt modelId="{A7D89A13-F8FA-4EE2-82A1-919FE576F378}" type="pres">
      <dgm:prSet presAssocID="{D72BF1BE-E0FE-4238-8201-DC693CD51060}" presName="accentRepeatNode" presStyleLbl="solidFgAcc1" presStyleIdx="2" presStyleCnt="4"/>
      <dgm:spPr/>
    </dgm:pt>
    <dgm:pt modelId="{2FC837E7-0134-453D-8B4D-19832333CC26}" type="pres">
      <dgm:prSet presAssocID="{28BD484F-236B-49CF-B07F-F307EE7C832A}" presName="text_4" presStyleLbl="node1" presStyleIdx="3" presStyleCnt="4">
        <dgm:presLayoutVars>
          <dgm:bulletEnabled val="1"/>
        </dgm:presLayoutVars>
      </dgm:prSet>
      <dgm:spPr/>
    </dgm:pt>
    <dgm:pt modelId="{A332D544-5362-442D-9D69-D7D92E73438B}" type="pres">
      <dgm:prSet presAssocID="{28BD484F-236B-49CF-B07F-F307EE7C832A}" presName="accent_4" presStyleCnt="0"/>
      <dgm:spPr/>
    </dgm:pt>
    <dgm:pt modelId="{A6723DAF-CDAE-41F5-AF3A-3C5C817BCDCD}" type="pres">
      <dgm:prSet presAssocID="{28BD484F-236B-49CF-B07F-F307EE7C832A}" presName="accentRepeatNode" presStyleLbl="solidFgAcc1" presStyleIdx="3" presStyleCnt="4"/>
      <dgm:spPr/>
    </dgm:pt>
  </dgm:ptLst>
  <dgm:cxnLst>
    <dgm:cxn modelId="{AA59EC19-4E4B-4F64-8E40-F059316ACC42}" type="presOf" srcId="{141F1569-1C71-412D-9672-5E7A7304BD9C}" destId="{812D86DF-A7E4-4CFC-A360-E2974973CB65}" srcOrd="0" destOrd="0" presId="urn:microsoft.com/office/officeart/2008/layout/VerticalCurvedList"/>
    <dgm:cxn modelId="{57D45C1B-71BB-4ADE-8BAB-371716692D4F}" srcId="{68E4D6F0-0938-4046-A50A-B09055CD0C32}" destId="{D72BF1BE-E0FE-4238-8201-DC693CD51060}" srcOrd="2" destOrd="0" parTransId="{E6E26FA2-2753-4262-8926-1BDE69901A3D}" sibTransId="{2E5C775E-0822-4CDF-A446-42A1FA25D2D9}"/>
    <dgm:cxn modelId="{826A1420-20BB-499A-B9FE-043D34C1AB49}" type="presOf" srcId="{3687EDF5-484C-4A51-B7BC-9C935042E47C}" destId="{39210117-9225-4A98-8C7E-0698CA18C707}" srcOrd="0" destOrd="0" presId="urn:microsoft.com/office/officeart/2008/layout/VerticalCurvedList"/>
    <dgm:cxn modelId="{C0B47568-9E0F-414B-9E8D-2740754CA190}" type="presOf" srcId="{BCE4C557-F73D-46F9-874D-05523CC27BFA}" destId="{7CF2C3EA-B4F9-4468-8ECC-6831813AF2C5}" srcOrd="0" destOrd="0" presId="urn:microsoft.com/office/officeart/2008/layout/VerticalCurvedList"/>
    <dgm:cxn modelId="{BFBC3D54-333A-4D97-AB70-D407344E1DBE}" srcId="{68E4D6F0-0938-4046-A50A-B09055CD0C32}" destId="{3687EDF5-484C-4A51-B7BC-9C935042E47C}" srcOrd="1" destOrd="0" parTransId="{F6044338-FDDE-4D01-9F52-52C77B409507}" sibTransId="{CE2E87D4-6F21-417C-A3E5-1A9F3E55C01A}"/>
    <dgm:cxn modelId="{F59A2759-8FB5-4DED-9068-7529C3D99A60}" type="presOf" srcId="{28BD484F-236B-49CF-B07F-F307EE7C832A}" destId="{2FC837E7-0134-453D-8B4D-19832333CC26}" srcOrd="0" destOrd="0" presId="urn:microsoft.com/office/officeart/2008/layout/VerticalCurvedList"/>
    <dgm:cxn modelId="{EFDB40B5-A5D1-4C69-A936-49948F539D85}" type="presOf" srcId="{D72BF1BE-E0FE-4238-8201-DC693CD51060}" destId="{8C310CFD-6444-4D68-8D14-FB2629A75A9F}" srcOrd="0" destOrd="0" presId="urn:microsoft.com/office/officeart/2008/layout/VerticalCurvedList"/>
    <dgm:cxn modelId="{298465BB-2387-4AD8-9AB9-18AC79D899B7}" type="presOf" srcId="{68E4D6F0-0938-4046-A50A-B09055CD0C32}" destId="{1AA50135-D49F-48A3-A091-73CD9DC7C1A3}" srcOrd="0" destOrd="0" presId="urn:microsoft.com/office/officeart/2008/layout/VerticalCurvedList"/>
    <dgm:cxn modelId="{0370D9EF-214A-4848-9F2F-3991A3498BD4}" srcId="{68E4D6F0-0938-4046-A50A-B09055CD0C32}" destId="{28BD484F-236B-49CF-B07F-F307EE7C832A}" srcOrd="3" destOrd="0" parTransId="{1715E00D-CD45-43FD-8B42-0F44EE7534FB}" sibTransId="{8E251E76-509B-4500-8BAF-5D135923EAD8}"/>
    <dgm:cxn modelId="{48AF07FE-C62B-406D-8429-7CA52A7A74BE}" srcId="{68E4D6F0-0938-4046-A50A-B09055CD0C32}" destId="{BCE4C557-F73D-46F9-874D-05523CC27BFA}" srcOrd="0" destOrd="0" parTransId="{0E119D1E-2539-4E03-B6A4-AD5A4DADB3C7}" sibTransId="{141F1569-1C71-412D-9672-5E7A7304BD9C}"/>
    <dgm:cxn modelId="{F075E6FE-D98F-466B-8E0E-ACC21256029D}" type="presParOf" srcId="{1AA50135-D49F-48A3-A091-73CD9DC7C1A3}" destId="{934E3790-985E-486C-8325-ED3ACD226B34}" srcOrd="0" destOrd="0" presId="urn:microsoft.com/office/officeart/2008/layout/VerticalCurvedList"/>
    <dgm:cxn modelId="{BD448849-E9DC-45FE-9723-BFC6BA5EB6B7}" type="presParOf" srcId="{934E3790-985E-486C-8325-ED3ACD226B34}" destId="{5BF721A6-3070-4DBC-A2C3-0FAE2A01D3FF}" srcOrd="0" destOrd="0" presId="urn:microsoft.com/office/officeart/2008/layout/VerticalCurvedList"/>
    <dgm:cxn modelId="{C62F0FAC-1939-4EEE-AE95-54D22B848AF1}" type="presParOf" srcId="{5BF721A6-3070-4DBC-A2C3-0FAE2A01D3FF}" destId="{955F389F-9753-4E78-A41C-315FDD0F2601}" srcOrd="0" destOrd="0" presId="urn:microsoft.com/office/officeart/2008/layout/VerticalCurvedList"/>
    <dgm:cxn modelId="{67B7EBDC-3BC4-45E6-98C0-3588BEE7F857}" type="presParOf" srcId="{5BF721A6-3070-4DBC-A2C3-0FAE2A01D3FF}" destId="{812D86DF-A7E4-4CFC-A360-E2974973CB65}" srcOrd="1" destOrd="0" presId="urn:microsoft.com/office/officeart/2008/layout/VerticalCurvedList"/>
    <dgm:cxn modelId="{FE1481FA-26CD-4EC7-BE08-B2D0400F2159}" type="presParOf" srcId="{5BF721A6-3070-4DBC-A2C3-0FAE2A01D3FF}" destId="{C26B802F-0875-43C1-87F7-110FE36FAF3F}" srcOrd="2" destOrd="0" presId="urn:microsoft.com/office/officeart/2008/layout/VerticalCurvedList"/>
    <dgm:cxn modelId="{093EAEB3-4DCE-4A7C-B82C-6D06407148C0}" type="presParOf" srcId="{5BF721A6-3070-4DBC-A2C3-0FAE2A01D3FF}" destId="{149290F2-2939-4921-97F5-DDEE64F92B28}" srcOrd="3" destOrd="0" presId="urn:microsoft.com/office/officeart/2008/layout/VerticalCurvedList"/>
    <dgm:cxn modelId="{9FF958D9-A27A-4CCF-90FF-EB3489812B84}" type="presParOf" srcId="{934E3790-985E-486C-8325-ED3ACD226B34}" destId="{7CF2C3EA-B4F9-4468-8ECC-6831813AF2C5}" srcOrd="1" destOrd="0" presId="urn:microsoft.com/office/officeart/2008/layout/VerticalCurvedList"/>
    <dgm:cxn modelId="{02805AF8-8995-4306-8A1B-80E3C6A409D6}" type="presParOf" srcId="{934E3790-985E-486C-8325-ED3ACD226B34}" destId="{F3F0A71F-CECC-473C-9A8F-7FB218D7AACD}" srcOrd="2" destOrd="0" presId="urn:microsoft.com/office/officeart/2008/layout/VerticalCurvedList"/>
    <dgm:cxn modelId="{FDA16DD7-8800-4B87-8C34-571632AAE2C5}" type="presParOf" srcId="{F3F0A71F-CECC-473C-9A8F-7FB218D7AACD}" destId="{A5DEF098-13DC-497A-94ED-AFDBAA61A04E}" srcOrd="0" destOrd="0" presId="urn:microsoft.com/office/officeart/2008/layout/VerticalCurvedList"/>
    <dgm:cxn modelId="{02BE6101-EBCA-4136-ABC0-033807F32466}" type="presParOf" srcId="{934E3790-985E-486C-8325-ED3ACD226B34}" destId="{39210117-9225-4A98-8C7E-0698CA18C707}" srcOrd="3" destOrd="0" presId="urn:microsoft.com/office/officeart/2008/layout/VerticalCurvedList"/>
    <dgm:cxn modelId="{BF41606B-8756-486C-BD91-8944B1872E53}" type="presParOf" srcId="{934E3790-985E-486C-8325-ED3ACD226B34}" destId="{3F2C988A-ADC5-47E5-8C67-23D436CD895E}" srcOrd="4" destOrd="0" presId="urn:microsoft.com/office/officeart/2008/layout/VerticalCurvedList"/>
    <dgm:cxn modelId="{76069BFA-2BB8-4241-AA4B-0D7F9819E6E2}" type="presParOf" srcId="{3F2C988A-ADC5-47E5-8C67-23D436CD895E}" destId="{A0B70540-5F99-4F5A-8A95-F9E7F891F457}" srcOrd="0" destOrd="0" presId="urn:microsoft.com/office/officeart/2008/layout/VerticalCurvedList"/>
    <dgm:cxn modelId="{BB47D56E-E510-41B2-B879-A6EB2FDEAB14}" type="presParOf" srcId="{934E3790-985E-486C-8325-ED3ACD226B34}" destId="{8C310CFD-6444-4D68-8D14-FB2629A75A9F}" srcOrd="5" destOrd="0" presId="urn:microsoft.com/office/officeart/2008/layout/VerticalCurvedList"/>
    <dgm:cxn modelId="{457B79CB-E203-4B25-8BAF-06516AC3FDFC}" type="presParOf" srcId="{934E3790-985E-486C-8325-ED3ACD226B34}" destId="{B196FE95-BBB9-47AF-98BF-17D6F929018A}" srcOrd="6" destOrd="0" presId="urn:microsoft.com/office/officeart/2008/layout/VerticalCurvedList"/>
    <dgm:cxn modelId="{A13C7E0D-EF99-4BF0-A1C1-9CE91544464B}" type="presParOf" srcId="{B196FE95-BBB9-47AF-98BF-17D6F929018A}" destId="{A7D89A13-F8FA-4EE2-82A1-919FE576F378}" srcOrd="0" destOrd="0" presId="urn:microsoft.com/office/officeart/2008/layout/VerticalCurvedList"/>
    <dgm:cxn modelId="{3F561717-E31C-4E17-BB78-03ED8BDC26F9}" type="presParOf" srcId="{934E3790-985E-486C-8325-ED3ACD226B34}" destId="{2FC837E7-0134-453D-8B4D-19832333CC26}" srcOrd="7" destOrd="0" presId="urn:microsoft.com/office/officeart/2008/layout/VerticalCurvedList"/>
    <dgm:cxn modelId="{3590D85B-12EC-4B8D-9E04-D0A0B7C6EA57}" type="presParOf" srcId="{934E3790-985E-486C-8325-ED3ACD226B34}" destId="{A332D544-5362-442D-9D69-D7D92E73438B}" srcOrd="8" destOrd="0" presId="urn:microsoft.com/office/officeart/2008/layout/VerticalCurvedList"/>
    <dgm:cxn modelId="{E79B6BAF-86B6-4AAC-A86F-32B10676DBB7}" type="presParOf" srcId="{A332D544-5362-442D-9D69-D7D92E73438B}" destId="{A6723DAF-CDAE-41F5-AF3A-3C5C817BCDCD}" srcOrd="0" destOrd="0" presId="urn:microsoft.com/office/officeart/2008/layout/VerticalCurv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12D86DF-A7E4-4CFC-A360-E2974973CB65}">
      <dsp:nvSpPr>
        <dsp:cNvPr id="0" name=""/>
        <dsp:cNvSpPr/>
      </dsp:nvSpPr>
      <dsp:spPr>
        <a:xfrm>
          <a:off x="-4687069" y="-718505"/>
          <a:ext cx="5582976" cy="5582976"/>
        </a:xfrm>
        <a:prstGeom prst="blockArc">
          <a:avLst>
            <a:gd name="adj1" fmla="val 18900000"/>
            <a:gd name="adj2" fmla="val 2700000"/>
            <a:gd name="adj3" fmla="val 387"/>
          </a:avLst>
        </a:prstGeom>
        <a:noFill/>
        <a:ln w="10795"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B41E2D4-D4CB-4B13-908D-85346FB39CA3}">
      <dsp:nvSpPr>
        <dsp:cNvPr id="0" name=""/>
        <dsp:cNvSpPr/>
      </dsp:nvSpPr>
      <dsp:spPr>
        <a:xfrm>
          <a:off x="469227" y="318741"/>
          <a:ext cx="5076946" cy="637815"/>
        </a:xfrm>
        <a:prstGeom prst="rect">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6266" tIns="78740" rIns="78740" bIns="78740" numCol="1" spcCol="1270" anchor="ctr" anchorCtr="0">
          <a:noAutofit/>
        </a:bodyPr>
        <a:lstStyle/>
        <a:p>
          <a:pPr marL="0" lvl="0" indent="0" algn="l" defTabSz="1377950">
            <a:lnSpc>
              <a:spcPct val="90000"/>
            </a:lnSpc>
            <a:spcBef>
              <a:spcPct val="0"/>
            </a:spcBef>
            <a:spcAft>
              <a:spcPct val="35000"/>
            </a:spcAft>
            <a:buNone/>
          </a:pPr>
          <a:r>
            <a:rPr lang="en-US" sz="3100" kern="1200"/>
            <a:t>Trigger &amp; Run History</a:t>
          </a:r>
        </a:p>
      </dsp:txBody>
      <dsp:txXfrm>
        <a:off x="469227" y="318741"/>
        <a:ext cx="5076946" cy="637815"/>
      </dsp:txXfrm>
    </dsp:sp>
    <dsp:sp modelId="{A0B70540-5F99-4F5A-8A95-F9E7F891F457}">
      <dsp:nvSpPr>
        <dsp:cNvPr id="0" name=""/>
        <dsp:cNvSpPr/>
      </dsp:nvSpPr>
      <dsp:spPr>
        <a:xfrm>
          <a:off x="70592" y="239014"/>
          <a:ext cx="797269" cy="797269"/>
        </a:xfrm>
        <a:prstGeom prst="ellipse">
          <a:avLst/>
        </a:prstGeom>
        <a:solidFill>
          <a:schemeClr val="lt1">
            <a:hueOff val="0"/>
            <a:satOff val="0"/>
            <a:lumOff val="0"/>
            <a:alphaOff val="0"/>
          </a:schemeClr>
        </a:solidFill>
        <a:ln w="1079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3E53D7A-3E58-4505-AD63-29D3F9D6A5C3}">
      <dsp:nvSpPr>
        <dsp:cNvPr id="0" name=""/>
        <dsp:cNvSpPr/>
      </dsp:nvSpPr>
      <dsp:spPr>
        <a:xfrm>
          <a:off x="834901" y="1275630"/>
          <a:ext cx="4711272" cy="637815"/>
        </a:xfrm>
        <a:prstGeom prst="rect">
          <a:avLst/>
        </a:prstGeom>
        <a:solidFill>
          <a:schemeClr val="accent3">
            <a:hueOff val="3259644"/>
            <a:satOff val="0"/>
            <a:lumOff val="-2614"/>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6266" tIns="78740" rIns="78740" bIns="78740" numCol="1" spcCol="1270" anchor="ctr" anchorCtr="0">
          <a:noAutofit/>
        </a:bodyPr>
        <a:lstStyle/>
        <a:p>
          <a:pPr marL="0" lvl="0" indent="0" algn="l" defTabSz="1377950">
            <a:lnSpc>
              <a:spcPct val="90000"/>
            </a:lnSpc>
            <a:spcBef>
              <a:spcPct val="0"/>
            </a:spcBef>
            <a:spcAft>
              <a:spcPct val="35000"/>
            </a:spcAft>
            <a:buNone/>
          </a:pPr>
          <a:r>
            <a:rPr lang="en-US" sz="3100" kern="1200"/>
            <a:t>Monitoring view</a:t>
          </a:r>
        </a:p>
      </dsp:txBody>
      <dsp:txXfrm>
        <a:off x="834901" y="1275630"/>
        <a:ext cx="4711272" cy="637815"/>
      </dsp:txXfrm>
    </dsp:sp>
    <dsp:sp modelId="{40577A0B-BA19-45E0-8BA7-A62DB4E0E7A0}">
      <dsp:nvSpPr>
        <dsp:cNvPr id="0" name=""/>
        <dsp:cNvSpPr/>
      </dsp:nvSpPr>
      <dsp:spPr>
        <a:xfrm>
          <a:off x="436266" y="1195903"/>
          <a:ext cx="797269" cy="797269"/>
        </a:xfrm>
        <a:prstGeom prst="ellipse">
          <a:avLst/>
        </a:prstGeom>
        <a:solidFill>
          <a:schemeClr val="lt1">
            <a:hueOff val="0"/>
            <a:satOff val="0"/>
            <a:lumOff val="0"/>
            <a:alphaOff val="0"/>
          </a:schemeClr>
        </a:solidFill>
        <a:ln w="10795" cap="flat" cmpd="sng" algn="ctr">
          <a:solidFill>
            <a:schemeClr val="accent3">
              <a:hueOff val="3259644"/>
              <a:satOff val="0"/>
              <a:lumOff val="-2614"/>
              <a:alphaOff val="0"/>
            </a:schemeClr>
          </a:solidFill>
          <a:prstDash val="solid"/>
        </a:ln>
        <a:effectLst/>
      </dsp:spPr>
      <dsp:style>
        <a:lnRef idx="2">
          <a:scrgbClr r="0" g="0" b="0"/>
        </a:lnRef>
        <a:fillRef idx="1">
          <a:scrgbClr r="0" g="0" b="0"/>
        </a:fillRef>
        <a:effectRef idx="0">
          <a:scrgbClr r="0" g="0" b="0"/>
        </a:effectRef>
        <a:fontRef idx="minor"/>
      </dsp:style>
    </dsp:sp>
    <dsp:sp modelId="{718E2897-0151-4705-A466-21DB12C25CB4}">
      <dsp:nvSpPr>
        <dsp:cNvPr id="0" name=""/>
        <dsp:cNvSpPr/>
      </dsp:nvSpPr>
      <dsp:spPr>
        <a:xfrm>
          <a:off x="834901" y="2232519"/>
          <a:ext cx="4711272" cy="637815"/>
        </a:xfrm>
        <a:prstGeom prst="rect">
          <a:avLst/>
        </a:prstGeom>
        <a:solidFill>
          <a:schemeClr val="accent3">
            <a:hueOff val="6519289"/>
            <a:satOff val="0"/>
            <a:lumOff val="-5229"/>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6266" tIns="78740" rIns="78740" bIns="78740" numCol="1" spcCol="1270" anchor="ctr" anchorCtr="0">
          <a:noAutofit/>
        </a:bodyPr>
        <a:lstStyle/>
        <a:p>
          <a:pPr marL="0" lvl="0" indent="0" algn="l" defTabSz="1377950">
            <a:lnSpc>
              <a:spcPct val="90000"/>
            </a:lnSpc>
            <a:spcBef>
              <a:spcPct val="0"/>
            </a:spcBef>
            <a:spcAft>
              <a:spcPct val="35000"/>
            </a:spcAft>
            <a:buNone/>
          </a:pPr>
          <a:r>
            <a:rPr lang="en-US" sz="3100" kern="1200"/>
            <a:t>Diagnostics</a:t>
          </a:r>
        </a:p>
      </dsp:txBody>
      <dsp:txXfrm>
        <a:off x="834901" y="2232519"/>
        <a:ext cx="4711272" cy="637815"/>
      </dsp:txXfrm>
    </dsp:sp>
    <dsp:sp modelId="{DF3F1230-3027-4F68-B0AF-CA5A92347B1B}">
      <dsp:nvSpPr>
        <dsp:cNvPr id="0" name=""/>
        <dsp:cNvSpPr/>
      </dsp:nvSpPr>
      <dsp:spPr>
        <a:xfrm>
          <a:off x="436266" y="2152792"/>
          <a:ext cx="797269" cy="797269"/>
        </a:xfrm>
        <a:prstGeom prst="ellipse">
          <a:avLst/>
        </a:prstGeom>
        <a:solidFill>
          <a:schemeClr val="lt1">
            <a:hueOff val="0"/>
            <a:satOff val="0"/>
            <a:lumOff val="0"/>
            <a:alphaOff val="0"/>
          </a:schemeClr>
        </a:solidFill>
        <a:ln w="10795" cap="flat" cmpd="sng" algn="ctr">
          <a:solidFill>
            <a:schemeClr val="accent3">
              <a:hueOff val="6519289"/>
              <a:satOff val="0"/>
              <a:lumOff val="-5229"/>
              <a:alphaOff val="0"/>
            </a:schemeClr>
          </a:solidFill>
          <a:prstDash val="solid"/>
        </a:ln>
        <a:effectLst/>
      </dsp:spPr>
      <dsp:style>
        <a:lnRef idx="2">
          <a:scrgbClr r="0" g="0" b="0"/>
        </a:lnRef>
        <a:fillRef idx="1">
          <a:scrgbClr r="0" g="0" b="0"/>
        </a:fillRef>
        <a:effectRef idx="0">
          <a:scrgbClr r="0" g="0" b="0"/>
        </a:effectRef>
        <a:fontRef idx="minor"/>
      </dsp:style>
    </dsp:sp>
    <dsp:sp modelId="{6328AE2C-D36C-4CDE-A894-D4B092D280B8}">
      <dsp:nvSpPr>
        <dsp:cNvPr id="0" name=""/>
        <dsp:cNvSpPr/>
      </dsp:nvSpPr>
      <dsp:spPr>
        <a:xfrm>
          <a:off x="469227" y="3189407"/>
          <a:ext cx="5076946" cy="637815"/>
        </a:xfrm>
        <a:prstGeom prst="rect">
          <a:avLst/>
        </a:prstGeom>
        <a:solidFill>
          <a:schemeClr val="accent3">
            <a:hueOff val="9778933"/>
            <a:satOff val="0"/>
            <a:lumOff val="-7843"/>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6266" tIns="78740" rIns="78740" bIns="78740" numCol="1" spcCol="1270" anchor="ctr" anchorCtr="0">
          <a:noAutofit/>
        </a:bodyPr>
        <a:lstStyle/>
        <a:p>
          <a:pPr marL="0" lvl="0" indent="0" algn="l" defTabSz="1377950">
            <a:lnSpc>
              <a:spcPct val="90000"/>
            </a:lnSpc>
            <a:spcBef>
              <a:spcPct val="0"/>
            </a:spcBef>
            <a:spcAft>
              <a:spcPct val="35000"/>
            </a:spcAft>
            <a:buNone/>
          </a:pPr>
          <a:r>
            <a:rPr lang="en-US" sz="3100" kern="1200"/>
            <a:t>Alerts</a:t>
          </a:r>
        </a:p>
      </dsp:txBody>
      <dsp:txXfrm>
        <a:off x="469227" y="3189407"/>
        <a:ext cx="5076946" cy="637815"/>
      </dsp:txXfrm>
    </dsp:sp>
    <dsp:sp modelId="{80216860-39C5-4318-BC99-D0AC48B3B4D9}">
      <dsp:nvSpPr>
        <dsp:cNvPr id="0" name=""/>
        <dsp:cNvSpPr/>
      </dsp:nvSpPr>
      <dsp:spPr>
        <a:xfrm>
          <a:off x="70592" y="3109681"/>
          <a:ext cx="797269" cy="797269"/>
        </a:xfrm>
        <a:prstGeom prst="ellipse">
          <a:avLst/>
        </a:prstGeom>
        <a:solidFill>
          <a:schemeClr val="lt1">
            <a:hueOff val="0"/>
            <a:satOff val="0"/>
            <a:lumOff val="0"/>
            <a:alphaOff val="0"/>
          </a:schemeClr>
        </a:solidFill>
        <a:ln w="10795" cap="flat" cmpd="sng" algn="ctr">
          <a:solidFill>
            <a:schemeClr val="accent3">
              <a:hueOff val="9778933"/>
              <a:satOff val="0"/>
              <a:lumOff val="-7843"/>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12D86DF-A7E4-4CFC-A360-E2974973CB65}">
      <dsp:nvSpPr>
        <dsp:cNvPr id="0" name=""/>
        <dsp:cNvSpPr/>
      </dsp:nvSpPr>
      <dsp:spPr>
        <a:xfrm>
          <a:off x="-4687069" y="-718505"/>
          <a:ext cx="5582976" cy="5582976"/>
        </a:xfrm>
        <a:prstGeom prst="blockArc">
          <a:avLst>
            <a:gd name="adj1" fmla="val 18900000"/>
            <a:gd name="adj2" fmla="val 2700000"/>
            <a:gd name="adj3" fmla="val 387"/>
          </a:avLst>
        </a:prstGeom>
        <a:noFill/>
        <a:ln w="10795"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CF2C3EA-B4F9-4468-8ECC-6831813AF2C5}">
      <dsp:nvSpPr>
        <dsp:cNvPr id="0" name=""/>
        <dsp:cNvSpPr/>
      </dsp:nvSpPr>
      <dsp:spPr>
        <a:xfrm>
          <a:off x="469227" y="318741"/>
          <a:ext cx="5076946" cy="637815"/>
        </a:xfrm>
        <a:prstGeom prst="rect">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6266" tIns="66040" rIns="66040" bIns="66040" numCol="1" spcCol="1270" anchor="ctr" anchorCtr="0">
          <a:noAutofit/>
        </a:bodyPr>
        <a:lstStyle/>
        <a:p>
          <a:pPr marL="0" lvl="0" indent="0" algn="l" defTabSz="1155700">
            <a:lnSpc>
              <a:spcPct val="90000"/>
            </a:lnSpc>
            <a:spcBef>
              <a:spcPct val="0"/>
            </a:spcBef>
            <a:spcAft>
              <a:spcPct val="35000"/>
            </a:spcAft>
            <a:buNone/>
          </a:pPr>
          <a:r>
            <a:rPr lang="en-US" sz="2600" kern="1200"/>
            <a:t>Enable diagnostic logging</a:t>
          </a:r>
        </a:p>
      </dsp:txBody>
      <dsp:txXfrm>
        <a:off x="469227" y="318741"/>
        <a:ext cx="5076946" cy="637815"/>
      </dsp:txXfrm>
    </dsp:sp>
    <dsp:sp modelId="{A5DEF098-13DC-497A-94ED-AFDBAA61A04E}">
      <dsp:nvSpPr>
        <dsp:cNvPr id="0" name=""/>
        <dsp:cNvSpPr/>
      </dsp:nvSpPr>
      <dsp:spPr>
        <a:xfrm>
          <a:off x="70592" y="239014"/>
          <a:ext cx="797269" cy="797269"/>
        </a:xfrm>
        <a:prstGeom prst="ellipse">
          <a:avLst/>
        </a:prstGeom>
        <a:solidFill>
          <a:schemeClr val="lt1">
            <a:hueOff val="0"/>
            <a:satOff val="0"/>
            <a:lumOff val="0"/>
            <a:alphaOff val="0"/>
          </a:schemeClr>
        </a:solidFill>
        <a:ln w="1079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9210117-9225-4A98-8C7E-0698CA18C707}">
      <dsp:nvSpPr>
        <dsp:cNvPr id="0" name=""/>
        <dsp:cNvSpPr/>
      </dsp:nvSpPr>
      <dsp:spPr>
        <a:xfrm>
          <a:off x="834901" y="1275630"/>
          <a:ext cx="4711272" cy="637815"/>
        </a:xfrm>
        <a:prstGeom prst="rect">
          <a:avLst/>
        </a:prstGeom>
        <a:solidFill>
          <a:schemeClr val="accent3">
            <a:hueOff val="3259644"/>
            <a:satOff val="0"/>
            <a:lumOff val="-2614"/>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6266" tIns="66040" rIns="66040" bIns="66040" numCol="1" spcCol="1270" anchor="ctr" anchorCtr="0">
          <a:noAutofit/>
        </a:bodyPr>
        <a:lstStyle/>
        <a:p>
          <a:pPr marL="0" lvl="0" indent="0" algn="l" defTabSz="1155700">
            <a:lnSpc>
              <a:spcPct val="90000"/>
            </a:lnSpc>
            <a:spcBef>
              <a:spcPct val="0"/>
            </a:spcBef>
            <a:spcAft>
              <a:spcPct val="35000"/>
            </a:spcAft>
            <a:buNone/>
          </a:pPr>
          <a:r>
            <a:rPr lang="en-US" sz="2600" kern="1200"/>
            <a:t>Tracked properties</a:t>
          </a:r>
        </a:p>
      </dsp:txBody>
      <dsp:txXfrm>
        <a:off x="834901" y="1275630"/>
        <a:ext cx="4711272" cy="637815"/>
      </dsp:txXfrm>
    </dsp:sp>
    <dsp:sp modelId="{A0B70540-5F99-4F5A-8A95-F9E7F891F457}">
      <dsp:nvSpPr>
        <dsp:cNvPr id="0" name=""/>
        <dsp:cNvSpPr/>
      </dsp:nvSpPr>
      <dsp:spPr>
        <a:xfrm>
          <a:off x="436266" y="1195903"/>
          <a:ext cx="797269" cy="797269"/>
        </a:xfrm>
        <a:prstGeom prst="ellipse">
          <a:avLst/>
        </a:prstGeom>
        <a:solidFill>
          <a:schemeClr val="lt1">
            <a:hueOff val="0"/>
            <a:satOff val="0"/>
            <a:lumOff val="0"/>
            <a:alphaOff val="0"/>
          </a:schemeClr>
        </a:solidFill>
        <a:ln w="10795" cap="flat" cmpd="sng" algn="ctr">
          <a:solidFill>
            <a:schemeClr val="accent3">
              <a:hueOff val="3259644"/>
              <a:satOff val="0"/>
              <a:lumOff val="-2614"/>
              <a:alphaOff val="0"/>
            </a:schemeClr>
          </a:solidFill>
          <a:prstDash val="solid"/>
        </a:ln>
        <a:effectLst/>
      </dsp:spPr>
      <dsp:style>
        <a:lnRef idx="2">
          <a:scrgbClr r="0" g="0" b="0"/>
        </a:lnRef>
        <a:fillRef idx="1">
          <a:scrgbClr r="0" g="0" b="0"/>
        </a:fillRef>
        <a:effectRef idx="0">
          <a:scrgbClr r="0" g="0" b="0"/>
        </a:effectRef>
        <a:fontRef idx="minor"/>
      </dsp:style>
    </dsp:sp>
    <dsp:sp modelId="{8C310CFD-6444-4D68-8D14-FB2629A75A9F}">
      <dsp:nvSpPr>
        <dsp:cNvPr id="0" name=""/>
        <dsp:cNvSpPr/>
      </dsp:nvSpPr>
      <dsp:spPr>
        <a:xfrm>
          <a:off x="834901" y="2232519"/>
          <a:ext cx="4711272" cy="637815"/>
        </a:xfrm>
        <a:prstGeom prst="rect">
          <a:avLst/>
        </a:prstGeom>
        <a:solidFill>
          <a:schemeClr val="accent3">
            <a:hueOff val="6519289"/>
            <a:satOff val="0"/>
            <a:lumOff val="-5229"/>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6266" tIns="66040" rIns="66040" bIns="66040" numCol="1" spcCol="1270" anchor="ctr" anchorCtr="0">
          <a:noAutofit/>
        </a:bodyPr>
        <a:lstStyle/>
        <a:p>
          <a:pPr marL="0" lvl="0" indent="0" algn="l" defTabSz="1155700">
            <a:lnSpc>
              <a:spcPct val="90000"/>
            </a:lnSpc>
            <a:spcBef>
              <a:spcPct val="0"/>
            </a:spcBef>
            <a:spcAft>
              <a:spcPct val="35000"/>
            </a:spcAft>
            <a:buNone/>
          </a:pPr>
          <a:r>
            <a:rPr lang="en-US" sz="2600" kern="1200"/>
            <a:t>Tracking API</a:t>
          </a:r>
        </a:p>
      </dsp:txBody>
      <dsp:txXfrm>
        <a:off x="834901" y="2232519"/>
        <a:ext cx="4711272" cy="637815"/>
      </dsp:txXfrm>
    </dsp:sp>
    <dsp:sp modelId="{A7D89A13-F8FA-4EE2-82A1-919FE576F378}">
      <dsp:nvSpPr>
        <dsp:cNvPr id="0" name=""/>
        <dsp:cNvSpPr/>
      </dsp:nvSpPr>
      <dsp:spPr>
        <a:xfrm>
          <a:off x="436266" y="2152792"/>
          <a:ext cx="797269" cy="797269"/>
        </a:xfrm>
        <a:prstGeom prst="ellipse">
          <a:avLst/>
        </a:prstGeom>
        <a:solidFill>
          <a:schemeClr val="lt1">
            <a:hueOff val="0"/>
            <a:satOff val="0"/>
            <a:lumOff val="0"/>
            <a:alphaOff val="0"/>
          </a:schemeClr>
        </a:solidFill>
        <a:ln w="10795" cap="flat" cmpd="sng" algn="ctr">
          <a:solidFill>
            <a:schemeClr val="accent3">
              <a:hueOff val="6519289"/>
              <a:satOff val="0"/>
              <a:lumOff val="-5229"/>
              <a:alphaOff val="0"/>
            </a:schemeClr>
          </a:solidFill>
          <a:prstDash val="solid"/>
        </a:ln>
        <a:effectLst/>
      </dsp:spPr>
      <dsp:style>
        <a:lnRef idx="2">
          <a:scrgbClr r="0" g="0" b="0"/>
        </a:lnRef>
        <a:fillRef idx="1">
          <a:scrgbClr r="0" g="0" b="0"/>
        </a:fillRef>
        <a:effectRef idx="0">
          <a:scrgbClr r="0" g="0" b="0"/>
        </a:effectRef>
        <a:fontRef idx="minor"/>
      </dsp:style>
    </dsp:sp>
    <dsp:sp modelId="{2FC837E7-0134-453D-8B4D-19832333CC26}">
      <dsp:nvSpPr>
        <dsp:cNvPr id="0" name=""/>
        <dsp:cNvSpPr/>
      </dsp:nvSpPr>
      <dsp:spPr>
        <a:xfrm>
          <a:off x="469227" y="3189407"/>
          <a:ext cx="5076946" cy="637815"/>
        </a:xfrm>
        <a:prstGeom prst="rect">
          <a:avLst/>
        </a:prstGeom>
        <a:solidFill>
          <a:schemeClr val="accent3">
            <a:hueOff val="9778933"/>
            <a:satOff val="0"/>
            <a:lumOff val="-7843"/>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6266" tIns="66040" rIns="66040" bIns="66040" numCol="1" spcCol="1270" anchor="ctr" anchorCtr="0">
          <a:noAutofit/>
        </a:bodyPr>
        <a:lstStyle/>
        <a:p>
          <a:pPr marL="0" lvl="0" indent="0" algn="l" defTabSz="1155700">
            <a:lnSpc>
              <a:spcPct val="90000"/>
            </a:lnSpc>
            <a:spcBef>
              <a:spcPct val="0"/>
            </a:spcBef>
            <a:spcAft>
              <a:spcPct val="35000"/>
            </a:spcAft>
            <a:buNone/>
          </a:pPr>
          <a:r>
            <a:rPr lang="en-US" sz="2600" kern="1200"/>
            <a:t>Operations Management Suite</a:t>
          </a:r>
        </a:p>
      </dsp:txBody>
      <dsp:txXfrm>
        <a:off x="469227" y="3189407"/>
        <a:ext cx="5076946" cy="637815"/>
      </dsp:txXfrm>
    </dsp:sp>
    <dsp:sp modelId="{A6723DAF-CDAE-41F5-AF3A-3C5C817BCDCD}">
      <dsp:nvSpPr>
        <dsp:cNvPr id="0" name=""/>
        <dsp:cNvSpPr/>
      </dsp:nvSpPr>
      <dsp:spPr>
        <a:xfrm>
          <a:off x="70592" y="3109681"/>
          <a:ext cx="797269" cy="797269"/>
        </a:xfrm>
        <a:prstGeom prst="ellipse">
          <a:avLst/>
        </a:prstGeom>
        <a:solidFill>
          <a:schemeClr val="lt1">
            <a:hueOff val="0"/>
            <a:satOff val="0"/>
            <a:lumOff val="0"/>
            <a:alphaOff val="0"/>
          </a:schemeClr>
        </a:solidFill>
        <a:ln w="10795" cap="flat" cmpd="sng" algn="ctr">
          <a:solidFill>
            <a:schemeClr val="accent3">
              <a:hueOff val="9778933"/>
              <a:satOff val="0"/>
              <a:lumOff val="-7843"/>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984E9E7-0A46-C642-B1CD-9F43F63A761F}" type="datetime1">
              <a:rPr lang="en-US" smtClean="0"/>
              <a:t>2/2/2018</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1DC0FFE6-5FBB-9B41-A19C-338E023F0B0A}" type="slidenum">
              <a:rPr lang="en-US" smtClean="0"/>
              <a:pPr/>
              <a:t>‹#›</a:t>
            </a:fld>
            <a:endParaRPr lang="en-US"/>
          </a:p>
        </p:txBody>
      </p:sp>
    </p:spTree>
    <p:extLst>
      <p:ext uri="{BB962C8B-B14F-4D97-AF65-F5344CB8AC3E}">
        <p14:creationId xmlns:p14="http://schemas.microsoft.com/office/powerpoint/2010/main" val="965677091"/>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3F37FED-970C-2049-96AE-96BD1BA5E2DA}" type="datetime1">
              <a:rPr lang="en-US" smtClean="0"/>
              <a:t>2/2/2018</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nb-NO"/>
              <a:t>Click to edit Master text styles</a:t>
            </a:r>
          </a:p>
          <a:p>
            <a:pPr lvl="1"/>
            <a:r>
              <a:rPr lang="nb-NO"/>
              <a:t>Second level</a:t>
            </a:r>
          </a:p>
          <a:p>
            <a:pPr lvl="2"/>
            <a:r>
              <a:rPr lang="nb-NO"/>
              <a:t>Third level</a:t>
            </a:r>
          </a:p>
          <a:p>
            <a:pPr lvl="3"/>
            <a:r>
              <a:rPr lang="nb-NO"/>
              <a:t>Fourth level</a:t>
            </a:r>
          </a:p>
          <a:p>
            <a:pPr lvl="4"/>
            <a:r>
              <a:rPr lang="nb-NO"/>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C048085-8ED8-F544-9D86-69C4C46BE9E8}" type="slidenum">
              <a:rPr lang="en-US" smtClean="0"/>
              <a:pPr/>
              <a:t>‹#›</a:t>
            </a:fld>
            <a:endParaRPr lang="en-US"/>
          </a:p>
        </p:txBody>
      </p:sp>
    </p:spTree>
    <p:extLst>
      <p:ext uri="{BB962C8B-B14F-4D97-AF65-F5344CB8AC3E}">
        <p14:creationId xmlns:p14="http://schemas.microsoft.com/office/powerpoint/2010/main" val="459960253"/>
      </p:ext>
    </p:extLst>
  </p:cSld>
  <p:clrMap bg1="lt1" tx1="dk1" bg2="lt2" tx2="dk2" accent1="accent1" accent2="accent2" accent3="accent3" accent4="accent4" accent5="accent5" accent6="accent6" hlink="hlink" folHlink="folHlink"/>
  <p:hf sldNum="0"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dirty="0"/>
          </a:p>
        </p:txBody>
      </p:sp>
    </p:spTree>
    <p:extLst>
      <p:ext uri="{BB962C8B-B14F-4D97-AF65-F5344CB8AC3E}">
        <p14:creationId xmlns:p14="http://schemas.microsoft.com/office/powerpoint/2010/main" val="29204443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406034"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1B0BD91-A332-4638-9D55-E1550E13BA6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2/2/2018 9:44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84748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406034"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1B0BD91-A332-4638-9D55-E1550E13BA6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2/2/2018 9:44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409759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2/2/2018 9:44 AM</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30884256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2/2/2018</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42234398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406034"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1B0BD91-A332-4638-9D55-E1550E13BA6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2/2/2018 9:44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913425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dirty="0"/>
              <a:t>https://powerapps.microsoft.com/nb-no/pricing/</a:t>
            </a:r>
          </a:p>
          <a:p>
            <a:endParaRPr lang="en-US" dirty="0"/>
          </a:p>
          <a:p>
            <a:r>
              <a:rPr lang="en-US" dirty="0"/>
              <a:t>C</a:t>
            </a:r>
            <a:r>
              <a:rPr lang="nb-NO" dirty="0"/>
              <a:t>ommon Data Service</a:t>
            </a:r>
          </a:p>
          <a:p>
            <a:r>
              <a:rPr lang="nb-NO" dirty="0">
                <a:effectLst/>
              </a:rPr>
              <a:t>Data storage in the Common Data Service (per user)</a:t>
            </a:r>
            <a:br>
              <a:rPr lang="nb-NO" dirty="0"/>
            </a:br>
            <a:r>
              <a:rPr lang="en-GB" sz="1200" b="0" i="0" kern="1200" dirty="0">
                <a:solidFill>
                  <a:schemeClr val="tx1"/>
                </a:solidFill>
                <a:effectLst/>
                <a:latin typeface="+mn-lt"/>
                <a:ea typeface="+mn-ea"/>
                <a:cs typeface="+mn-cs"/>
              </a:rPr>
              <a:t>Use premium connectors like Salesforce, DB2</a:t>
            </a:r>
            <a:br>
              <a:rPr lang="en-GB" dirty="0"/>
            </a:br>
            <a:endParaRPr lang="nb-NO" dirty="0"/>
          </a:p>
        </p:txBody>
      </p:sp>
    </p:spTree>
    <p:extLst>
      <p:ext uri="{BB962C8B-B14F-4D97-AF65-F5344CB8AC3E}">
        <p14:creationId xmlns:p14="http://schemas.microsoft.com/office/powerpoint/2010/main" val="11267375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Footer Placeholder 3"/>
          <p:cNvSpPr>
            <a:spLocks noGrp="1"/>
          </p:cNvSpPr>
          <p:nvPr>
            <p:ph type="ftr" sz="quarter" idx="10"/>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800" b="0" i="0" u="none" strike="noStrike" kern="0" cap="none" spc="0" normalizeH="0" baseline="0" noProof="0" smtClean="0">
                <a:ln>
                  <a:noFill/>
                </a:ln>
                <a:solidFill>
                  <a:sysClr val="windowText" lastClr="000000"/>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2/2/2018</a:t>
            </a:fld>
            <a:endParaRPr kumimoji="0" lang="en-US" sz="18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800" b="0" i="0" u="none" strike="noStrike" kern="0" cap="none" spc="0" normalizeH="0" baseline="0" noProof="0">
              <a:ln>
                <a:noFill/>
              </a:ln>
              <a:solidFill>
                <a:sysClr val="windowText" lastClr="000000"/>
              </a:solidFill>
              <a:effectLst/>
              <a:uLnTx/>
              <a:uFillTx/>
              <a:latin typeface="Calibri"/>
              <a:ea typeface="+mn-ea"/>
              <a:cs typeface="+mn-cs"/>
            </a:endParaRPr>
          </a:p>
        </p:txBody>
      </p:sp>
    </p:spTree>
    <p:extLst>
      <p:ext uri="{BB962C8B-B14F-4D97-AF65-F5344CB8AC3E}">
        <p14:creationId xmlns:p14="http://schemas.microsoft.com/office/powerpoint/2010/main" val="32857888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2/2/2018</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26263435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2017</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2/2/2018 9:44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636410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5E55AF0-6808-4214-B1E5-0442E755318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984500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nb-NO" sz="1200" kern="1200" dirty="0">
                <a:solidFill>
                  <a:schemeClr val="tx1"/>
                </a:solidFill>
                <a:effectLst/>
                <a:latin typeface="+mn-lt"/>
                <a:ea typeface="+mn-ea"/>
                <a:cs typeface="+mn-cs"/>
              </a:rPr>
              <a:t>A key aspect of the modern DevOps and digital transformation era is automation. It plays a key role and is an important skill to master for the modern IT Pro. In this session we will look at some key concepts around DevOps and tooling before diving into demos showing examples on what processes and tools can be used for automation based on real world experiences. Azure Automation, Azure Logic Apps and Microsoft PowerApps is some of the technologies you will get to see in this session.</a:t>
            </a:r>
            <a:endParaRPr lang="nb-NO" dirty="0"/>
          </a:p>
          <a:p>
            <a:endParaRPr lang="nb-NO" dirty="0"/>
          </a:p>
        </p:txBody>
      </p:sp>
    </p:spTree>
    <p:extLst>
      <p:ext uri="{BB962C8B-B14F-4D97-AF65-F5344CB8AC3E}">
        <p14:creationId xmlns:p14="http://schemas.microsoft.com/office/powerpoint/2010/main" val="29241298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Ignite 2016</a:t>
            </a:r>
          </a:p>
        </p:txBody>
      </p:sp>
      <p:sp>
        <p:nvSpPr>
          <p:cNvPr id="5" name="Footer Placeholder 4"/>
          <p:cNvSpPr>
            <a:spLocks noGrp="1"/>
          </p:cNvSpPr>
          <p:nvPr>
            <p:ph type="ftr" sz="quarter" idx="11"/>
          </p:nvPr>
        </p:nvSpPr>
        <p:spPr/>
        <p:txBody>
          <a:bodyPr/>
          <a:lstStyle/>
          <a:p>
            <a:pPr marL="571500" marR="0" lvl="0" indent="0" algn="l" defTabSz="96629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2/2/2018 9:44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6805831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0400C77-98DD-41D6-BDE7-5E20B890E76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4105761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gradFill>
                  <a:gsLst>
                    <a:gs pos="2917">
                      <a:srgbClr val="353535"/>
                    </a:gs>
                    <a:gs pos="30000">
                      <a:srgbClr val="353535"/>
                    </a:gs>
                  </a:gsLst>
                  <a:lin ang="5400000" scaled="0"/>
                </a:gradFill>
                <a:latin typeface="Segoe UI Semilight"/>
              </a:rPr>
              <a:t>Over 160 built-in connectors</a:t>
            </a:r>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2/2/2018 9:44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837774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87653DB-B31F-428D-9506-C3E312885146}"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3" name="Notes Placeholder 2">
            <a:extLst>
              <a:ext uri="{FF2B5EF4-FFF2-40B4-BE49-F238E27FC236}">
                <a16:creationId xmlns:a16="http://schemas.microsoft.com/office/drawing/2014/main" id="{D961B1FE-C312-4704-BD8D-26AE91AAB53D}"/>
              </a:ext>
            </a:extLst>
          </p:cNvPr>
          <p:cNvSpPr>
            <a:spLocks noGrp="1"/>
          </p:cNvSpPr>
          <p:nvPr>
            <p:ph type="body" idx="1"/>
          </p:nvPr>
        </p:nvSpPr>
        <p:spPr/>
        <p:txBody>
          <a:bodyPr/>
          <a:lstStyle/>
          <a:p>
            <a:endParaRPr lang="nb-NO" dirty="0"/>
          </a:p>
        </p:txBody>
      </p:sp>
    </p:spTree>
    <p:extLst>
      <p:ext uri="{BB962C8B-B14F-4D97-AF65-F5344CB8AC3E}">
        <p14:creationId xmlns:p14="http://schemas.microsoft.com/office/powerpoint/2010/main" val="426277112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87653DB-B31F-428D-9506-C3E312885146}"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3" name="Notes Placeholder 2">
            <a:extLst>
              <a:ext uri="{FF2B5EF4-FFF2-40B4-BE49-F238E27FC236}">
                <a16:creationId xmlns:a16="http://schemas.microsoft.com/office/drawing/2014/main" id="{692A1177-51AB-4D1D-91AF-3CD1A934F031}"/>
              </a:ext>
            </a:extLst>
          </p:cNvPr>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OMS Integration available</a:t>
            </a:r>
            <a:endParaRPr lang="nb-NO" dirty="0"/>
          </a:p>
          <a:p>
            <a:endParaRPr lang="nb-NO" dirty="0"/>
          </a:p>
        </p:txBody>
      </p:sp>
    </p:spTree>
    <p:extLst>
      <p:ext uri="{BB962C8B-B14F-4D97-AF65-F5344CB8AC3E}">
        <p14:creationId xmlns:p14="http://schemas.microsoft.com/office/powerpoint/2010/main" val="42462769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Segoe UI" pitchFamily="34" charset="0"/>
                <a:ea typeface="+mn-ea"/>
                <a:cs typeface="+mn-cs"/>
              </a:rPr>
              <a:t>Build 2015</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2/2/2018 9:44 AM</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3287181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2017</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2/2/2018 9:44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7639054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2/2/2018</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33</a:t>
            </a:fld>
            <a:endParaRPr lang="en-US" dirty="0"/>
          </a:p>
        </p:txBody>
      </p:sp>
    </p:spTree>
    <p:extLst>
      <p:ext uri="{BB962C8B-B14F-4D97-AF65-F5344CB8AC3E}">
        <p14:creationId xmlns:p14="http://schemas.microsoft.com/office/powerpoint/2010/main" val="164809912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dirty="0"/>
              <a:t>https://docs.microsoft.com/en-us/azure/azure-functions/functions-compare-logic-apps-ms-flow-webjobs</a:t>
            </a:r>
          </a:p>
          <a:p>
            <a:endParaRPr lang="en-US" dirty="0"/>
          </a:p>
          <a:p>
            <a:r>
              <a:rPr lang="en-US" dirty="0"/>
              <a:t>F</a:t>
            </a:r>
            <a:r>
              <a:rPr lang="nb-NO" dirty="0"/>
              <a:t>low: Runbooks will start in the context of the end user</a:t>
            </a:r>
          </a:p>
          <a:p>
            <a:r>
              <a:rPr lang="en-US" dirty="0"/>
              <a:t>L</a:t>
            </a:r>
            <a:r>
              <a:rPr lang="nb-NO"/>
              <a:t>ogic Apps: Runbooks will start in the context of the specified sevice connection</a:t>
            </a:r>
          </a:p>
        </p:txBody>
      </p:sp>
    </p:spTree>
    <p:extLst>
      <p:ext uri="{BB962C8B-B14F-4D97-AF65-F5344CB8AC3E}">
        <p14:creationId xmlns:p14="http://schemas.microsoft.com/office/powerpoint/2010/main" val="128933237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2/2/2018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639580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914E6B7-616A-4EF3-8159-8521F030C171}"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308866401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 VPN</a:t>
            </a:r>
          </a:p>
          <a:p>
            <a:r>
              <a:rPr lang="en-US" dirty="0"/>
              <a:t>The Hybrid Worker Agent is continuously listening for new job requests</a:t>
            </a:r>
            <a:endParaRPr lang="nb-NO" dirty="0"/>
          </a:p>
        </p:txBody>
      </p:sp>
    </p:spTree>
    <p:extLst>
      <p:ext uri="{BB962C8B-B14F-4D97-AF65-F5344CB8AC3E}">
        <p14:creationId xmlns:p14="http://schemas.microsoft.com/office/powerpoint/2010/main" val="389867077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2/2/2018</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38</a:t>
            </a:fld>
            <a:endParaRPr lang="en-US" dirty="0"/>
          </a:p>
        </p:txBody>
      </p:sp>
    </p:spTree>
    <p:extLst>
      <p:ext uri="{BB962C8B-B14F-4D97-AF65-F5344CB8AC3E}">
        <p14:creationId xmlns:p14="http://schemas.microsoft.com/office/powerpoint/2010/main" val="199301550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dirty="0"/>
          </a:p>
        </p:txBody>
      </p:sp>
    </p:spTree>
    <p:extLst>
      <p:ext uri="{BB962C8B-B14F-4D97-AF65-F5344CB8AC3E}">
        <p14:creationId xmlns:p14="http://schemas.microsoft.com/office/powerpoint/2010/main" val="213589911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arenR"/>
            </a:pPr>
            <a:r>
              <a:rPr lang="nb-NO" dirty="0"/>
              <a:t>Bruker starter «New </a:t>
            </a:r>
            <a:r>
              <a:rPr lang="nb-NO" dirty="0" err="1"/>
              <a:t>Employee</a:t>
            </a:r>
            <a:r>
              <a:rPr lang="nb-NO" dirty="0"/>
              <a:t>» Logic </a:t>
            </a:r>
            <a:r>
              <a:rPr lang="nb-NO" dirty="0" err="1"/>
              <a:t>App</a:t>
            </a:r>
            <a:r>
              <a:rPr lang="nb-NO" dirty="0"/>
              <a:t> via mobil eller PC</a:t>
            </a:r>
          </a:p>
          <a:p>
            <a:pPr marL="228600" indent="-228600">
              <a:buAutoNum type="arabicParenR"/>
            </a:pPr>
            <a:r>
              <a:rPr lang="nb-NO" dirty="0"/>
              <a:t>Nytt element legges inn i en </a:t>
            </a:r>
            <a:r>
              <a:rPr lang="nb-NO" dirty="0" err="1"/>
              <a:t>Sharepoint</a:t>
            </a:r>
            <a:r>
              <a:rPr lang="nb-NO" dirty="0"/>
              <a:t>-liste med all nødvendig info om ny bruker</a:t>
            </a:r>
          </a:p>
          <a:p>
            <a:pPr marL="228600" indent="-228600">
              <a:buAutoNum type="arabicParenR"/>
            </a:pPr>
            <a:r>
              <a:rPr lang="nb-NO" dirty="0"/>
              <a:t>En Logic </a:t>
            </a:r>
            <a:r>
              <a:rPr lang="nb-NO" dirty="0" err="1"/>
              <a:t>App</a:t>
            </a:r>
            <a:r>
              <a:rPr lang="nb-NO" dirty="0"/>
              <a:t> sjekker denne lista etter nye elementer hvert 3. minutt</a:t>
            </a:r>
          </a:p>
          <a:p>
            <a:pPr marL="228600" indent="-228600">
              <a:buAutoNum type="arabicParenR"/>
            </a:pPr>
            <a:r>
              <a:rPr lang="nb-NO" dirty="0"/>
              <a:t>Når Logic </a:t>
            </a:r>
            <a:r>
              <a:rPr lang="nb-NO" dirty="0" err="1"/>
              <a:t>App</a:t>
            </a:r>
            <a:r>
              <a:rPr lang="nb-NO" dirty="0"/>
              <a:t> starter vil det gå en </a:t>
            </a:r>
            <a:r>
              <a:rPr lang="nb-NO" dirty="0" err="1"/>
              <a:t>Approval</a:t>
            </a:r>
            <a:r>
              <a:rPr lang="nb-NO" dirty="0"/>
              <a:t> melding til definert person</a:t>
            </a:r>
          </a:p>
          <a:p>
            <a:pPr marL="228600" indent="-228600">
              <a:buAutoNum type="arabicParenR"/>
            </a:pPr>
            <a:r>
              <a:rPr lang="nb-NO" dirty="0"/>
              <a:t>Blir godkjennings-forespørsel akseptert vil en Azure Automation </a:t>
            </a:r>
            <a:r>
              <a:rPr lang="nb-NO" dirty="0" err="1"/>
              <a:t>runbook</a:t>
            </a:r>
            <a:r>
              <a:rPr lang="nb-NO" dirty="0"/>
              <a:t> trigges</a:t>
            </a:r>
          </a:p>
          <a:p>
            <a:pPr marL="228600" indent="-228600">
              <a:buAutoNum type="arabicParenR"/>
            </a:pPr>
            <a:r>
              <a:rPr lang="nb-NO" dirty="0" err="1"/>
              <a:t>Runbooken</a:t>
            </a:r>
            <a:r>
              <a:rPr lang="nb-NO" dirty="0"/>
              <a:t> leser info fra </a:t>
            </a:r>
            <a:r>
              <a:rPr lang="nb-NO" dirty="0" err="1"/>
              <a:t>Sharepoint</a:t>
            </a:r>
            <a:r>
              <a:rPr lang="nb-NO" dirty="0"/>
              <a:t>-lista og oppretter ny bruker</a:t>
            </a:r>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2/2/2018</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40</a:t>
            </a:fld>
            <a:endParaRPr lang="en-US" dirty="0"/>
          </a:p>
        </p:txBody>
      </p:sp>
    </p:spTree>
    <p:extLst>
      <p:ext uri="{BB962C8B-B14F-4D97-AF65-F5344CB8AC3E}">
        <p14:creationId xmlns:p14="http://schemas.microsoft.com/office/powerpoint/2010/main" val="187051922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9998059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2/2/2018 9:44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0097980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dirty="0"/>
              <a:t>function Get-ContactInfo {</a:t>
            </a:r>
          </a:p>
          <a:p>
            <a:endParaRPr lang="nb-NO" dirty="0"/>
          </a:p>
          <a:p>
            <a:r>
              <a:rPr lang="nb-NO" dirty="0"/>
              <a:t>[pscustomobject] @{</a:t>
            </a:r>
          </a:p>
          <a:p>
            <a:r>
              <a:rPr lang="nb-NO" dirty="0"/>
              <a:t>Name = ' Jan Egil Ring '</a:t>
            </a:r>
          </a:p>
          <a:p>
            <a:r>
              <a:rPr lang="nb-NO" dirty="0"/>
              <a:t>'E-mail ' = ' jan.egil.ring@crayon.com'</a:t>
            </a:r>
          </a:p>
          <a:p>
            <a:r>
              <a:rPr lang="nb-NO" dirty="0"/>
              <a:t>Twitter = ' @JanEgilRing '</a:t>
            </a:r>
          </a:p>
          <a:p>
            <a:r>
              <a:rPr lang="nb-NO" dirty="0"/>
              <a:t>Website = @('www.crayon.no', 'www.powershell.no'</a:t>
            </a:r>
          </a:p>
          <a:p>
            <a:r>
              <a:rPr lang="nb-NO" dirty="0"/>
              <a:t>     ' www.powershellmagazine.com')  </a:t>
            </a:r>
          </a:p>
          <a:p>
            <a:r>
              <a:rPr lang="nb-NO" dirty="0"/>
              <a:t>  } | Format-List</a:t>
            </a:r>
          </a:p>
          <a:p>
            <a:endParaRPr lang="nb-NO" dirty="0"/>
          </a:p>
          <a:p>
            <a:endParaRPr lang="nb-NO" dirty="0"/>
          </a:p>
          <a:p>
            <a:r>
              <a:rPr lang="nb-NO" dirty="0"/>
              <a:t>} </a:t>
            </a:r>
          </a:p>
          <a:p>
            <a:endParaRPr lang="nb-NO" dirty="0"/>
          </a:p>
          <a:p>
            <a:endParaRPr lang="nb-NO" dirty="0"/>
          </a:p>
          <a:p>
            <a:endParaRPr lang="nb-NO" dirty="0"/>
          </a:p>
          <a:p>
            <a:r>
              <a:rPr lang="nb-NO" dirty="0"/>
              <a:t>Get-ContactInfo</a:t>
            </a:r>
          </a:p>
          <a:p>
            <a:endParaRPr lang="nb-NO" dirty="0"/>
          </a:p>
        </p:txBody>
      </p:sp>
    </p:spTree>
    <p:extLst>
      <p:ext uri="{BB962C8B-B14F-4D97-AF65-F5344CB8AC3E}">
        <p14:creationId xmlns:p14="http://schemas.microsoft.com/office/powerpoint/2010/main" val="201550734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900" kern="1200" dirty="0">
                <a:solidFill>
                  <a:schemeClr val="tx1"/>
                </a:solidFill>
                <a:effectLst/>
                <a:latin typeface="Segoe UI Light" pitchFamily="34" charset="0"/>
                <a:ea typeface="+mn-ea"/>
                <a:cs typeface="+mn-cs"/>
              </a:rPr>
              <a:t>Backup demo (if time allows)</a:t>
            </a:r>
            <a:endParaRPr lang="nb-NO" sz="900" kern="1200" dirty="0">
              <a:solidFill>
                <a:schemeClr val="tx1"/>
              </a:solidFill>
              <a:effectLst/>
              <a:latin typeface="Segoe UI Light" pitchFamily="34" charset="0"/>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nb-NO" sz="900" kern="1200" dirty="0">
                <a:solidFill>
                  <a:schemeClr val="tx1"/>
                </a:solidFill>
                <a:effectLst/>
                <a:latin typeface="Segoe UI Light" pitchFamily="34" charset="0"/>
                <a:ea typeface="+mn-ea"/>
                <a:cs typeface="+mn-cs"/>
              </a:rPr>
              <a:t>I et nøtteskall er det en exe-fil (packer.exe) som pekes til en konfig-fil som utfører jobben med å spinne opp en VM, patche og kjøre kommandoer som spesifisert i konfig-fila før den eksporterer VM`en til en VHDX-fil som kan importeres i VMM/Azure. Til slutt slettes den midlertidige </a:t>
            </a:r>
            <a:r>
              <a:rPr lang="nb-NO" sz="900" kern="1200" dirty="0" err="1">
                <a:solidFill>
                  <a:schemeClr val="tx1"/>
                </a:solidFill>
                <a:effectLst/>
                <a:latin typeface="Segoe UI Light" pitchFamily="34" charset="0"/>
                <a:ea typeface="+mn-ea"/>
                <a:cs typeface="+mn-cs"/>
              </a:rPr>
              <a:t>VM`en</a:t>
            </a:r>
            <a:r>
              <a:rPr lang="nb-NO" sz="900" kern="1200" dirty="0">
                <a:solidFill>
                  <a:schemeClr val="tx1"/>
                </a:solidFill>
                <a:effectLst/>
                <a:latin typeface="Segoe UI Light" pitchFamily="34" charset="0"/>
                <a:ea typeface="+mn-ea"/>
                <a:cs typeface="+mn-cs"/>
              </a:rPr>
              <a:t>.</a:t>
            </a:r>
          </a:p>
          <a:p>
            <a:endParaRPr lang="nb-NO" sz="900" kern="1200" dirty="0">
              <a:solidFill>
                <a:schemeClr val="tx1"/>
              </a:solidFill>
              <a:effectLst/>
              <a:latin typeface="Segoe UI Light" pitchFamily="34" charset="0"/>
              <a:ea typeface="+mn-ea"/>
              <a:cs typeface="+mn-cs"/>
            </a:endParaRPr>
          </a:p>
          <a:p>
            <a:r>
              <a:rPr lang="nb-NO" sz="900" kern="1200" dirty="0">
                <a:solidFill>
                  <a:schemeClr val="tx1"/>
                </a:solidFill>
                <a:effectLst/>
                <a:latin typeface="Segoe UI Light" pitchFamily="34" charset="0"/>
                <a:ea typeface="+mn-ea"/>
                <a:cs typeface="+mn-cs"/>
              </a:rPr>
              <a:t>Blant fordelene med å bruke dette:</a:t>
            </a:r>
          </a:p>
          <a:p>
            <a:pPr lvl="0"/>
            <a:r>
              <a:rPr lang="nb-NO" sz="900" kern="1200" dirty="0" err="1">
                <a:solidFill>
                  <a:schemeClr val="tx1"/>
                </a:solidFill>
                <a:effectLst/>
                <a:latin typeface="Segoe UI Light" pitchFamily="34" charset="0"/>
                <a:ea typeface="+mn-ea"/>
                <a:cs typeface="+mn-cs"/>
              </a:rPr>
              <a:t>Konfig</a:t>
            </a:r>
            <a:r>
              <a:rPr lang="nb-NO" sz="900" kern="1200" dirty="0">
                <a:solidFill>
                  <a:schemeClr val="tx1"/>
                </a:solidFill>
                <a:effectLst/>
                <a:latin typeface="Segoe UI Light" pitchFamily="34" charset="0"/>
                <a:ea typeface="+mn-ea"/>
                <a:cs typeface="+mn-cs"/>
              </a:rPr>
              <a:t>-fil kan legges i kildekontroll så man vet nøyaktig hvordan et referanse-image er bygd</a:t>
            </a:r>
          </a:p>
          <a:p>
            <a:pPr lvl="0"/>
            <a:r>
              <a:rPr lang="nb-NO" sz="900" kern="1200" dirty="0">
                <a:solidFill>
                  <a:schemeClr val="tx1"/>
                </a:solidFill>
                <a:effectLst/>
                <a:latin typeface="Segoe UI Light" pitchFamily="34" charset="0"/>
                <a:ea typeface="+mn-ea"/>
                <a:cs typeface="+mn-cs"/>
              </a:rPr>
              <a:t>Det kan </a:t>
            </a:r>
            <a:r>
              <a:rPr lang="nb-NO" sz="900" kern="1200" dirty="0" err="1">
                <a:solidFill>
                  <a:schemeClr val="tx1"/>
                </a:solidFill>
                <a:effectLst/>
                <a:latin typeface="Segoe UI Light" pitchFamily="34" charset="0"/>
                <a:ea typeface="+mn-ea"/>
                <a:cs typeface="+mn-cs"/>
              </a:rPr>
              <a:t>scheduleres</a:t>
            </a:r>
            <a:r>
              <a:rPr lang="nb-NO" sz="900" kern="1200" dirty="0">
                <a:solidFill>
                  <a:schemeClr val="tx1"/>
                </a:solidFill>
                <a:effectLst/>
                <a:latin typeface="Segoe UI Light" pitchFamily="34" charset="0"/>
                <a:ea typeface="+mn-ea"/>
                <a:cs typeface="+mn-cs"/>
              </a:rPr>
              <a:t> til å kjøres f.eks. ukentlig slik at man alltid har oppdaterte image å tanke fra</a:t>
            </a:r>
          </a:p>
          <a:p>
            <a:pPr lvl="0"/>
            <a:r>
              <a:rPr lang="nb-NO" sz="900" kern="1200" dirty="0">
                <a:solidFill>
                  <a:schemeClr val="tx1"/>
                </a:solidFill>
                <a:effectLst/>
                <a:latin typeface="Segoe UI Light" pitchFamily="34" charset="0"/>
                <a:ea typeface="+mn-ea"/>
                <a:cs typeface="+mn-cs"/>
              </a:rPr>
              <a:t>Man får brukt nøyaktig samme image lokalt og i sky</a:t>
            </a:r>
          </a:p>
          <a:p>
            <a:endParaRPr lang="nb-NO"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2/2/2018</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47</a:t>
            </a:fld>
            <a:endParaRPr lang="en-US" dirty="0"/>
          </a:p>
        </p:txBody>
      </p:sp>
    </p:spTree>
    <p:extLst>
      <p:ext uri="{BB962C8B-B14F-4D97-AF65-F5344CB8AC3E}">
        <p14:creationId xmlns:p14="http://schemas.microsoft.com/office/powerpoint/2010/main" val="8869509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Footer Placeholder 3"/>
          <p:cNvSpPr>
            <a:spLocks noGrp="1"/>
          </p:cNvSpPr>
          <p:nvPr>
            <p:ph type="ftr" sz="quarter" idx="10"/>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2/2/2018</a:t>
            </a:fld>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
        <p:nvSpPr>
          <p:cNvPr id="3" name="Notes Placeholder 2">
            <a:extLst>
              <a:ext uri="{FF2B5EF4-FFF2-40B4-BE49-F238E27FC236}">
                <a16:creationId xmlns:a16="http://schemas.microsoft.com/office/drawing/2014/main" id="{49A50D41-D8F2-47CD-8228-F495F13EF4F2}"/>
              </a:ext>
            </a:extLst>
          </p:cNvPr>
          <p:cNvSpPr>
            <a:spLocks noGrp="1"/>
          </p:cNvSpPr>
          <p:nvPr>
            <p:ph type="body" idx="1"/>
          </p:nvPr>
        </p:nvSpPr>
        <p:spPr/>
        <p:txBody>
          <a:bodyPr/>
          <a:lstStyle/>
          <a:p>
            <a:r>
              <a:rPr lang="en-US" dirty="0"/>
              <a:t>BRK3129 - Manage hybrid cloud and transform your workplace with PowerShell and Azure Automation</a:t>
            </a:r>
            <a:endParaRPr lang="nb-NO" dirty="0"/>
          </a:p>
        </p:txBody>
      </p:sp>
    </p:spTree>
    <p:extLst>
      <p:ext uri="{BB962C8B-B14F-4D97-AF65-F5344CB8AC3E}">
        <p14:creationId xmlns:p14="http://schemas.microsoft.com/office/powerpoint/2010/main" val="3237193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2/2/2018</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9219249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BRK2098 - Deliver sophisticated apps in days - Learn how PowerApps can transform your business</a:t>
            </a:r>
            <a:endParaRPr lang="nb-NO" dirty="0"/>
          </a:p>
        </p:txBody>
      </p:sp>
    </p:spTree>
    <p:extLst>
      <p:ext uri="{BB962C8B-B14F-4D97-AF65-F5344CB8AC3E}">
        <p14:creationId xmlns:p14="http://schemas.microsoft.com/office/powerpoint/2010/main" val="7377785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406034"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1B0BD91-A332-4638-9D55-E1550E13BA6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2/2/2018 9:44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323639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406034"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1B0BD91-A332-4638-9D55-E1550E13BA6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2/2/2018 9:44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528847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406034"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1B0BD91-A332-4638-9D55-E1550E13BA6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2/2/2018 9:44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1799936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8.png"/><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15.png"/><Relationship Id="rId1" Type="http://schemas.openxmlformats.org/officeDocument/2006/relationships/slideMaster" Target="../slideMasters/slideMaster6.xml"/><Relationship Id="rId4" Type="http://schemas.openxmlformats.org/officeDocument/2006/relationships/image" Target="../media/image18.png"/></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Opening page">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07894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reserve="1">
  <p:cSld name="Frontpag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3568" y="1707654"/>
            <a:ext cx="7772400" cy="1102519"/>
          </a:xfrm>
        </p:spPr>
        <p:txBody>
          <a:bodyPr/>
          <a:lstStyle>
            <a:lvl1pPr algn="l">
              <a:defRPr baseline="0">
                <a:gradFill>
                  <a:gsLst>
                    <a:gs pos="0">
                      <a:srgbClr val="DD192B"/>
                    </a:gs>
                    <a:gs pos="100000">
                      <a:srgbClr val="A61220"/>
                    </a:gs>
                  </a:gsLst>
                  <a:lin ang="5400000" scaled="0"/>
                </a:gradFill>
              </a:defRPr>
            </a:lvl1pPr>
          </a:lstStyle>
          <a:p>
            <a:r>
              <a:rPr lang="en-US" dirty="0"/>
              <a:t>Crayon AS</a:t>
            </a:r>
            <a:endParaRPr lang="nb-NO" dirty="0"/>
          </a:p>
        </p:txBody>
      </p:sp>
      <p:sp>
        <p:nvSpPr>
          <p:cNvPr id="3" name="Subtitle 2"/>
          <p:cNvSpPr>
            <a:spLocks noGrp="1"/>
          </p:cNvSpPr>
          <p:nvPr>
            <p:ph type="subTitle" idx="1" hasCustomPrompt="1"/>
          </p:nvPr>
        </p:nvSpPr>
        <p:spPr>
          <a:xfrm>
            <a:off x="683569" y="2571750"/>
            <a:ext cx="6400800" cy="1314450"/>
          </a:xfrm>
        </p:spPr>
        <p:txBody>
          <a:bodyPr>
            <a:normAutofit/>
          </a:bodyPr>
          <a:lstStyle>
            <a:lvl1pPr marL="0" indent="0" algn="l">
              <a:buNone/>
              <a:defRPr sz="2400" baseline="0">
                <a:gradFill>
                  <a:gsLst>
                    <a:gs pos="1000">
                      <a:schemeClr val="tx1">
                        <a:lumMod val="85000"/>
                        <a:lumOff val="15000"/>
                      </a:schemeClr>
                    </a:gs>
                    <a:gs pos="100000">
                      <a:schemeClr val="tx1">
                        <a:lumMod val="85000"/>
                        <a:lumOff val="15000"/>
                      </a:schemeClr>
                    </a:gs>
                  </a:gsLst>
                  <a:lin ang="5400000" scaled="0"/>
                </a:gradFill>
                <a:effectLst>
                  <a:outerShdw dist="12700" algn="ctr" rotWithShape="0">
                    <a:schemeClr val="bg1"/>
                  </a:outerShdw>
                </a:effectLst>
                <a:latin typeface="Arial" pitchFamily="34" charset="0"/>
              </a:defRPr>
            </a:lvl1pPr>
            <a:lvl2pPr marL="457170" indent="0" algn="ctr">
              <a:buNone/>
              <a:defRPr>
                <a:solidFill>
                  <a:schemeClr val="tx1">
                    <a:tint val="75000"/>
                  </a:schemeClr>
                </a:solidFill>
              </a:defRPr>
            </a:lvl2pPr>
            <a:lvl3pPr marL="914340" indent="0" algn="ctr">
              <a:buNone/>
              <a:defRPr>
                <a:solidFill>
                  <a:schemeClr val="tx1">
                    <a:tint val="75000"/>
                  </a:schemeClr>
                </a:solidFill>
              </a:defRPr>
            </a:lvl3pPr>
            <a:lvl4pPr marL="1371510" indent="0" algn="ctr">
              <a:buNone/>
              <a:defRPr>
                <a:solidFill>
                  <a:schemeClr val="tx1">
                    <a:tint val="75000"/>
                  </a:schemeClr>
                </a:solidFill>
              </a:defRPr>
            </a:lvl4pPr>
            <a:lvl5pPr marL="1828680" indent="0" algn="ctr">
              <a:buNone/>
              <a:defRPr>
                <a:solidFill>
                  <a:schemeClr val="tx1">
                    <a:tint val="75000"/>
                  </a:schemeClr>
                </a:solidFill>
              </a:defRPr>
            </a:lvl5pPr>
            <a:lvl6pPr marL="2285850" indent="0" algn="ctr">
              <a:buNone/>
              <a:defRPr>
                <a:solidFill>
                  <a:schemeClr val="tx1">
                    <a:tint val="75000"/>
                  </a:schemeClr>
                </a:solidFill>
              </a:defRPr>
            </a:lvl6pPr>
            <a:lvl7pPr marL="2743020" indent="0" algn="ctr">
              <a:buNone/>
              <a:defRPr>
                <a:solidFill>
                  <a:schemeClr val="tx1">
                    <a:tint val="75000"/>
                  </a:schemeClr>
                </a:solidFill>
              </a:defRPr>
            </a:lvl7pPr>
            <a:lvl8pPr marL="3200190" indent="0" algn="ctr">
              <a:buNone/>
              <a:defRPr>
                <a:solidFill>
                  <a:schemeClr val="tx1">
                    <a:tint val="75000"/>
                  </a:schemeClr>
                </a:solidFill>
              </a:defRPr>
            </a:lvl8pPr>
            <a:lvl9pPr marL="3657360" indent="0" algn="ctr">
              <a:buNone/>
              <a:defRPr>
                <a:solidFill>
                  <a:schemeClr val="tx1">
                    <a:tint val="75000"/>
                  </a:schemeClr>
                </a:solidFill>
              </a:defRPr>
            </a:lvl9pPr>
          </a:lstStyle>
          <a:p>
            <a:r>
              <a:rPr lang="en-US" dirty="0"/>
              <a:t>Presentation subject</a:t>
            </a:r>
            <a:endParaRPr lang="nb-NO" dirty="0"/>
          </a:p>
        </p:txBody>
      </p:sp>
    </p:spTree>
    <p:extLst>
      <p:ext uri="{BB962C8B-B14F-4D97-AF65-F5344CB8AC3E}">
        <p14:creationId xmlns:p14="http://schemas.microsoft.com/office/powerpoint/2010/main" val="3396744450"/>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01931" y="891883"/>
            <a:ext cx="4033911" cy="1783455"/>
          </a:xfrm>
        </p:spPr>
        <p:txBody>
          <a:bodyPr wrap="square">
            <a:spAutoFit/>
          </a:bodyPr>
          <a:lstStyle>
            <a:lvl1pPr marL="207117" indent="-207117">
              <a:spcBef>
                <a:spcPts val="882"/>
              </a:spcBef>
              <a:buClr>
                <a:schemeClr val="tx1"/>
              </a:buClr>
              <a:buFont typeface="Arial" pitchFamily="34" charset="0"/>
              <a:buChar char="•"/>
              <a:defRPr sz="2307"/>
            </a:lvl1pPr>
            <a:lvl2pPr marL="382872" indent="-168090">
              <a:defRPr sz="1730"/>
            </a:lvl2pPr>
            <a:lvl3pPr marL="504271" indent="-121399">
              <a:tabLst/>
              <a:defRPr sz="1442"/>
            </a:lvl3pPr>
            <a:lvl4pPr marL="635007" indent="-130737">
              <a:defRPr/>
            </a:lvl4pPr>
            <a:lvl5pPr marL="756406" indent="-12139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4908161" y="891883"/>
            <a:ext cx="4033911" cy="1783455"/>
          </a:xfrm>
        </p:spPr>
        <p:txBody>
          <a:bodyPr wrap="square">
            <a:spAutoFit/>
          </a:bodyPr>
          <a:lstStyle>
            <a:lvl1pPr marL="207117" indent="-207117">
              <a:spcBef>
                <a:spcPts val="882"/>
              </a:spcBef>
              <a:buClr>
                <a:schemeClr val="tx1"/>
              </a:buClr>
              <a:buFont typeface="Arial" pitchFamily="34" charset="0"/>
              <a:buChar char="•"/>
              <a:defRPr sz="2307"/>
            </a:lvl1pPr>
            <a:lvl2pPr marL="382872" indent="-168090">
              <a:defRPr sz="1730"/>
            </a:lvl2pPr>
            <a:lvl3pPr marL="504271" indent="-121399">
              <a:tabLst/>
              <a:defRPr sz="1442"/>
            </a:lvl3pPr>
            <a:lvl4pPr marL="635007" indent="-130737">
              <a:defRPr/>
            </a:lvl4pPr>
            <a:lvl5pPr marL="756406" indent="-12139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7782602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4890493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Customer Evidence Slide">
    <p:bg bwMode="gray">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8584">
                      <a:schemeClr val="tx2"/>
                    </a:gs>
                    <a:gs pos="57000">
                      <a:schemeClr val="tx2"/>
                    </a:gs>
                  </a:gsLst>
                  <a:lin ang="5400000" scaled="0"/>
                </a:gradFill>
              </a:defRPr>
            </a:lvl1pPr>
          </a:lstStyle>
          <a:p>
            <a:r>
              <a:rPr lang="en-US"/>
              <a:t>Customer evidence slide</a:t>
            </a:r>
          </a:p>
        </p:txBody>
      </p:sp>
      <p:sp>
        <p:nvSpPr>
          <p:cNvPr id="4" name="Picture Placeholder 3"/>
          <p:cNvSpPr>
            <a:spLocks noGrp="1"/>
          </p:cNvSpPr>
          <p:nvPr>
            <p:ph type="pic" sz="quarter" idx="10"/>
          </p:nvPr>
        </p:nvSpPr>
        <p:spPr bwMode="gray">
          <a:xfrm>
            <a:off x="201930" y="1054559"/>
            <a:ext cx="4033912" cy="1343662"/>
          </a:xfrm>
          <a:blipFill>
            <a:blip r:embed="rId2"/>
            <a:stretch>
              <a:fillRect/>
            </a:stretch>
          </a:blipFill>
        </p:spPr>
        <p:txBody>
          <a:bodyPr lIns="182880" tIns="146304" rIns="182880" bIns="146304">
            <a:noAutofit/>
          </a:bodyPr>
          <a:lstStyle>
            <a:lvl1pPr marL="0" indent="0">
              <a:buNone/>
              <a:defRPr lang="en-US" sz="1730" kern="1200" spc="0" baseline="0" dirty="0">
                <a:noFill/>
                <a:latin typeface="+mn-lt"/>
                <a:ea typeface="+mn-ea"/>
                <a:cs typeface="+mn-cs"/>
              </a:defRPr>
            </a:lvl1pPr>
            <a:lvl2pPr>
              <a:defRPr lang="en-US" sz="1730"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672334" rtl="0" eaLnBrk="1" fontAlgn="auto" latinLnBrk="0" hangingPunct="1">
              <a:lnSpc>
                <a:spcPct val="90000"/>
              </a:lnSpc>
              <a:spcBef>
                <a:spcPct val="20000"/>
              </a:spcBef>
              <a:spcAft>
                <a:spcPts val="0"/>
              </a:spcAft>
              <a:buClrTx/>
              <a:buSzPct val="90000"/>
              <a:buFont typeface="Arial" pitchFamily="34" charset="0"/>
              <a:buNone/>
              <a:tabLst/>
            </a:pPr>
            <a:endParaRPr lang="en-US"/>
          </a:p>
        </p:txBody>
      </p:sp>
      <p:sp>
        <p:nvSpPr>
          <p:cNvPr id="5" name="Rectangle 4"/>
          <p:cNvSpPr/>
          <p:nvPr/>
        </p:nvSpPr>
        <p:spPr bwMode="auto">
          <a:xfrm>
            <a:off x="4572000" y="3580371"/>
            <a:ext cx="4371811" cy="1344828"/>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31820" tIns="105456" rIns="131820" bIns="105456" numCol="1" rtlCol="0" anchor="ctr" anchorCtr="0" compatLnSpc="1">
            <a:prstTxWarp prst="textNoShape">
              <a:avLst/>
            </a:prstTxWarp>
          </a:bodyPr>
          <a:lstStyle/>
          <a:p>
            <a:pPr algn="ctr" defTabSz="672139" fontAlgn="base">
              <a:spcBef>
                <a:spcPct val="0"/>
              </a:spcBef>
              <a:spcAft>
                <a:spcPct val="0"/>
              </a:spcAft>
            </a:pPr>
            <a:endParaRPr lang="en-US" sz="1442">
              <a:gradFill>
                <a:gsLst>
                  <a:gs pos="5439">
                    <a:srgbClr val="F8F8F8"/>
                  </a:gs>
                  <a:gs pos="10000">
                    <a:srgbClr val="F8F8F8"/>
                  </a:gs>
                </a:gsLst>
                <a:lin ang="5400000" scaled="0"/>
              </a:gradFill>
            </a:endParaRPr>
          </a:p>
        </p:txBody>
      </p:sp>
      <p:sp>
        <p:nvSpPr>
          <p:cNvPr id="6" name="Picture Placeholder 3"/>
          <p:cNvSpPr>
            <a:spLocks noGrp="1"/>
          </p:cNvSpPr>
          <p:nvPr>
            <p:ph type="pic" sz="quarter" idx="11" hasCustomPrompt="1"/>
          </p:nvPr>
        </p:nvSpPr>
        <p:spPr bwMode="gray">
          <a:xfrm>
            <a:off x="4572000" y="1054558"/>
            <a:ext cx="4370072" cy="2524647"/>
          </a:xfrm>
          <a:blipFill>
            <a:blip r:embed="rId3"/>
            <a:stretch>
              <a:fillRect/>
            </a:stretch>
          </a:blipFill>
        </p:spPr>
        <p:txBody>
          <a:bodyPr lIns="182880" tIns="146304" rIns="182880" bIns="146304">
            <a:noAutofit/>
          </a:bodyPr>
          <a:lstStyle>
            <a:lvl1pPr marL="0" indent="0">
              <a:buNone/>
              <a:defRPr lang="en-US" sz="1730" kern="1200" spc="0" baseline="0" dirty="0">
                <a:gradFill>
                  <a:gsLst>
                    <a:gs pos="1250">
                      <a:schemeClr val="tx1"/>
                    </a:gs>
                    <a:gs pos="100000">
                      <a:schemeClr val="tx1"/>
                    </a:gs>
                  </a:gsLst>
                  <a:lin ang="5400000" scaled="0"/>
                </a:gradFill>
                <a:latin typeface="+mn-lt"/>
                <a:ea typeface="+mn-ea"/>
                <a:cs typeface="+mn-cs"/>
              </a:defRPr>
            </a:lvl1pPr>
            <a:lvl2pPr algn="ctr">
              <a:defRPr lang="en-US" sz="1730"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672334" rtl="0" eaLnBrk="1" fontAlgn="auto" latinLnBrk="0" hangingPunct="1">
              <a:lnSpc>
                <a:spcPct val="90000"/>
              </a:lnSpc>
              <a:spcBef>
                <a:spcPct val="20000"/>
              </a:spcBef>
              <a:spcAft>
                <a:spcPts val="0"/>
              </a:spcAft>
              <a:buClrTx/>
              <a:buSzPct val="90000"/>
              <a:buFont typeface="Arial" pitchFamily="34" charset="0"/>
              <a:buNone/>
              <a:tabLst/>
            </a:pPr>
            <a:r>
              <a:rPr lang="en-US"/>
              <a:t>Your image here</a:t>
            </a:r>
          </a:p>
        </p:txBody>
      </p:sp>
      <p:cxnSp>
        <p:nvCxnSpPr>
          <p:cNvPr id="7" name="Straight Connector 6"/>
          <p:cNvCxnSpPr/>
          <p:nvPr/>
        </p:nvCxnSpPr>
        <p:spPr>
          <a:xfrm>
            <a:off x="4403921" y="1350772"/>
            <a:ext cx="0" cy="3496514"/>
          </a:xfrm>
          <a:prstGeom prst="line">
            <a:avLst/>
          </a:prstGeom>
          <a:ln w="3175">
            <a:solidFill>
              <a:schemeClr val="tx1">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201930" y="2397809"/>
            <a:ext cx="4033912" cy="2527390"/>
          </a:xfrm>
        </p:spPr>
        <p:txBody>
          <a:bodyPr lIns="182880" tIns="146304" rIns="182880" bIns="146304">
            <a:noAutofit/>
          </a:bodyPr>
          <a:lstStyle>
            <a:lvl1pPr marL="0" indent="0">
              <a:buNone/>
              <a:defRPr sz="1730">
                <a:latin typeface="+mn-lt"/>
              </a:defRPr>
            </a:lvl1pPr>
          </a:lstStyle>
          <a:p>
            <a:pPr lvl="0"/>
            <a:r>
              <a:rPr lang="en-US"/>
              <a:t>Edit Master text styles</a:t>
            </a:r>
          </a:p>
        </p:txBody>
      </p:sp>
      <p:sp>
        <p:nvSpPr>
          <p:cNvPr id="15" name="Text Placeholder 14"/>
          <p:cNvSpPr>
            <a:spLocks noGrp="1"/>
          </p:cNvSpPr>
          <p:nvPr>
            <p:ph type="body" sz="quarter" idx="13"/>
          </p:nvPr>
        </p:nvSpPr>
        <p:spPr>
          <a:xfrm>
            <a:off x="4572002" y="3580371"/>
            <a:ext cx="4370071" cy="1343662"/>
          </a:xfrm>
        </p:spPr>
        <p:txBody>
          <a:bodyPr lIns="182880" tIns="146304" rIns="182880" bIns="146304" anchor="ctr">
            <a:noAutofit/>
          </a:bodyPr>
          <a:lstStyle>
            <a:lvl1pPr marL="0" indent="0" algn="ctr">
              <a:buNone/>
              <a:defRPr sz="2307">
                <a:gradFill>
                  <a:gsLst>
                    <a:gs pos="27434">
                      <a:srgbClr val="FFFFFF"/>
                    </a:gs>
                    <a:gs pos="54000">
                      <a:srgbClr val="FFFFFF"/>
                    </a:gs>
                  </a:gsLst>
                  <a:lin ang="5400000" scaled="0"/>
                </a:gradFill>
                <a:latin typeface="+mj-lt"/>
              </a:defRPr>
            </a:lvl1pPr>
          </a:lstStyle>
          <a:p>
            <a:pPr lvl="0"/>
            <a:r>
              <a:rPr lang="en-US"/>
              <a:t>Edit Master text styles</a:t>
            </a:r>
          </a:p>
        </p:txBody>
      </p:sp>
      <p:sp>
        <p:nvSpPr>
          <p:cNvPr id="9" name="Rectangle 8">
            <a:extLst>
              <a:ext uri="{FF2B5EF4-FFF2-40B4-BE49-F238E27FC236}">
                <a16:creationId xmlns:a16="http://schemas.microsoft.com/office/drawing/2014/main" id="{40EB7A8D-6179-4D64-87FD-4D92CA9027AE}"/>
              </a:ext>
            </a:extLst>
          </p:cNvPr>
          <p:cNvSpPr/>
          <p:nvPr userDrawn="1"/>
        </p:nvSpPr>
        <p:spPr bwMode="auto">
          <a:xfrm>
            <a:off x="4571999" y="3580371"/>
            <a:ext cx="4371811" cy="1344828"/>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34464" tIns="107571" rIns="134464" bIns="107571" numCol="1" rtlCol="0" anchor="ctr" anchorCtr="0" compatLnSpc="1">
            <a:prstTxWarp prst="textNoShape">
              <a:avLst/>
            </a:prstTxWarp>
          </a:bodyPr>
          <a:lstStyle/>
          <a:p>
            <a:pPr algn="ctr" defTabSz="685647" fontAlgn="base">
              <a:spcBef>
                <a:spcPct val="0"/>
              </a:spcBef>
              <a:spcAft>
                <a:spcPct val="0"/>
              </a:spcAft>
            </a:pPr>
            <a:endParaRPr lang="en-US" sz="1471">
              <a:gradFill>
                <a:gsLst>
                  <a:gs pos="5439">
                    <a:srgbClr val="F8F8F8"/>
                  </a:gs>
                  <a:gs pos="10000">
                    <a:srgbClr val="F8F8F8"/>
                  </a:gs>
                </a:gsLst>
                <a:lin ang="5400000" scaled="0"/>
              </a:gradFill>
            </a:endParaRPr>
          </a:p>
        </p:txBody>
      </p:sp>
      <p:cxnSp>
        <p:nvCxnSpPr>
          <p:cNvPr id="10" name="Straight Connector 9">
            <a:extLst>
              <a:ext uri="{FF2B5EF4-FFF2-40B4-BE49-F238E27FC236}">
                <a16:creationId xmlns:a16="http://schemas.microsoft.com/office/drawing/2014/main" id="{3D259600-35F0-404C-877A-5B556AE8DAEF}"/>
              </a:ext>
            </a:extLst>
          </p:cNvPr>
          <p:cNvCxnSpPr/>
          <p:nvPr userDrawn="1"/>
        </p:nvCxnSpPr>
        <p:spPr>
          <a:xfrm>
            <a:off x="4403921" y="1350772"/>
            <a:ext cx="0" cy="3496514"/>
          </a:xfrm>
          <a:prstGeom prst="line">
            <a:avLst/>
          </a:prstGeom>
          <a:ln w="3175">
            <a:solidFill>
              <a:schemeClr val="tx1">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189162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889768"/>
            <a:ext cx="6049911" cy="903452"/>
          </a:xfrm>
          <a:noFill/>
        </p:spPr>
        <p:txBody>
          <a:bodyPr wrap="square" tIns="91440" bIns="91440" anchor="t" anchorCtr="0">
            <a:spAutoFit/>
          </a:bodyPr>
          <a:lstStyle>
            <a:lvl1pPr>
              <a:defRPr sz="5190" spc="-72" baseline="0">
                <a:gradFill>
                  <a:gsLst>
                    <a:gs pos="8850">
                      <a:schemeClr val="tx1"/>
                    </a:gs>
                    <a:gs pos="23894">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01930" y="2907957"/>
            <a:ext cx="6050867" cy="614977"/>
          </a:xfrm>
          <a:noFill/>
        </p:spPr>
        <p:txBody>
          <a:bodyPr wrap="square" lIns="182880" tIns="146304" rIns="182880" bIns="146304">
            <a:spAutoFit/>
          </a:bodyPr>
          <a:lstStyle>
            <a:lvl1pPr marL="0" indent="0">
              <a:spcBef>
                <a:spcPts val="0"/>
              </a:spcBef>
              <a:buNone/>
              <a:defRPr sz="2307" spc="0" baseline="0">
                <a:gradFill>
                  <a:gsLst>
                    <a:gs pos="8850">
                      <a:schemeClr val="tx1"/>
                    </a:gs>
                    <a:gs pos="23894">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7919395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889768"/>
            <a:ext cx="6050867" cy="903452"/>
          </a:xfrm>
          <a:noFill/>
        </p:spPr>
        <p:txBody>
          <a:bodyPr wrap="square" tIns="91440" bIns="91440" anchor="t" anchorCtr="0">
            <a:spAutoFit/>
          </a:bodyPr>
          <a:lstStyle>
            <a:lvl1pPr>
              <a:defRPr sz="5190" spc="-72" baseline="0">
                <a:gradFill>
                  <a:gsLst>
                    <a:gs pos="10619">
                      <a:schemeClr val="tx1"/>
                    </a:gs>
                    <a:gs pos="26549">
                      <a:schemeClr val="tx1"/>
                    </a:gs>
                  </a:gsLst>
                  <a:lin ang="5400000" scaled="0"/>
                </a:gradFill>
              </a:defRPr>
            </a:lvl1pPr>
          </a:lstStyle>
          <a:p>
            <a:r>
              <a:rPr lang="en-US"/>
              <a:t>Video title</a:t>
            </a:r>
          </a:p>
        </p:txBody>
      </p:sp>
    </p:spTree>
    <p:extLst>
      <p:ext uri="{BB962C8B-B14F-4D97-AF65-F5344CB8AC3E}">
        <p14:creationId xmlns:p14="http://schemas.microsoft.com/office/powerpoint/2010/main" val="37677639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1563129"/>
            <a:ext cx="8740142" cy="903452"/>
          </a:xfrm>
          <a:noFill/>
        </p:spPr>
        <p:txBody>
          <a:bodyPr tIns="91440" bIns="91440" anchor="t" anchorCtr="0">
            <a:spAutoFit/>
          </a:bodyPr>
          <a:lstStyle>
            <a:lvl1pPr>
              <a:defRPr sz="5190" spc="-72"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4581784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1563129"/>
            <a:ext cx="8740142" cy="903452"/>
          </a:xfrm>
          <a:noFill/>
        </p:spPr>
        <p:txBody>
          <a:bodyPr tIns="91440" bIns="91440" anchor="t" anchorCtr="0">
            <a:spAutoFit/>
          </a:bodyPr>
          <a:lstStyle>
            <a:lvl1pPr>
              <a:defRPr sz="5190" spc="-72"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4914536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1" y="912897"/>
            <a:ext cx="4033911" cy="1502334"/>
          </a:xfrm>
        </p:spPr>
        <p:txBody>
          <a:bodyPr>
            <a:spAutoFit/>
          </a:bodyPr>
          <a:lstStyle>
            <a:lvl1pPr>
              <a:defRPr sz="4757"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4573167" y="1"/>
            <a:ext cx="4570833" cy="5142075"/>
          </a:xfrm>
          <a:blipFill>
            <a:blip r:embed="rId2"/>
            <a:stretch>
              <a:fillRect/>
            </a:stretch>
          </a:blipFill>
        </p:spPr>
        <p:txBody>
          <a:bodyPr tIns="548640" anchor="ctr" anchorCtr="0">
            <a:noAutofit/>
          </a:bodyPr>
          <a:lstStyle>
            <a:lvl1pPr marL="0" indent="0" algn="ctr">
              <a:buNone/>
              <a:defRPr sz="1153"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9480510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24324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32915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08519" y="227590"/>
            <a:ext cx="4051851" cy="814033"/>
          </a:xfrm>
          <a:gradFill>
            <a:gsLst>
              <a:gs pos="0">
                <a:srgbClr val="DD192B"/>
              </a:gs>
              <a:gs pos="100000">
                <a:srgbClr val="C41627"/>
              </a:gs>
            </a:gsLst>
            <a:lin ang="5400000" scaled="0"/>
          </a:gradFill>
          <a:ln>
            <a:noFill/>
          </a:ln>
          <a:effectLst>
            <a:outerShdw dist="38100" dir="2700000" algn="ctr" rotWithShape="0">
              <a:schemeClr val="tx1">
                <a:lumMod val="75000"/>
                <a:lumOff val="25000"/>
              </a:schemeClr>
            </a:outerShdw>
          </a:effectLst>
        </p:spPr>
        <p:txBody>
          <a:bodyPr wrap="none" tIns="144000" rIns="216000" bIns="144000">
            <a:spAutoFit/>
          </a:bodyPr>
          <a:lstStyle>
            <a:lvl1pPr marL="539965" algn="l">
              <a:defRPr sz="3400" baseline="0">
                <a:gradFill>
                  <a:gsLst>
                    <a:gs pos="0">
                      <a:schemeClr val="bg1">
                        <a:lumMod val="95000"/>
                      </a:schemeClr>
                    </a:gs>
                    <a:gs pos="100000">
                      <a:srgbClr val="ECECEC"/>
                    </a:gs>
                  </a:gsLst>
                  <a:lin ang="5400000" scaled="0"/>
                </a:gradFill>
                <a:effectLst>
                  <a:outerShdw dist="12700" dir="1200000" algn="ctr" rotWithShape="0">
                    <a:srgbClr val="800E19"/>
                  </a:outerShdw>
                </a:effectLst>
              </a:defRPr>
            </a:lvl1pPr>
          </a:lstStyle>
          <a:p>
            <a:r>
              <a:rPr lang="en-US" dirty="0"/>
              <a:t>Default slide title</a:t>
            </a:r>
            <a:endParaRPr lang="nb-NO" dirty="0"/>
          </a:p>
        </p:txBody>
      </p:sp>
      <p:sp>
        <p:nvSpPr>
          <p:cNvPr id="4" name="Content Placeholder 2"/>
          <p:cNvSpPr>
            <a:spLocks noGrp="1"/>
          </p:cNvSpPr>
          <p:nvPr>
            <p:ph idx="1" hasCustomPrompt="1"/>
          </p:nvPr>
        </p:nvSpPr>
        <p:spPr>
          <a:xfrm>
            <a:off x="467544" y="1175501"/>
            <a:ext cx="8229600" cy="3394472"/>
          </a:xfrm>
          <a:prstGeom prst="rect">
            <a:avLst/>
          </a:prstGeom>
        </p:spPr>
        <p:txBody>
          <a:bodyPr>
            <a:normAutofit/>
          </a:bodyPr>
          <a:lstStyle>
            <a:lvl1pPr marL="323979" indent="-323979">
              <a:lnSpc>
                <a:spcPct val="100000"/>
              </a:lnSpc>
              <a:spcBef>
                <a:spcPts val="0"/>
              </a:spcBef>
              <a:spcAft>
                <a:spcPts val="600"/>
              </a:spcAft>
              <a:buSzPct val="140000"/>
              <a:buFont typeface="Arial" pitchFamily="34" charset="0"/>
              <a:buChar char="•"/>
              <a:defRPr sz="2200" baseline="0">
                <a:solidFill>
                  <a:srgbClr val="363636"/>
                </a:solidFill>
              </a:defRPr>
            </a:lvl1pPr>
            <a:lvl2pPr>
              <a:defRPr baseline="0"/>
            </a:lvl2pPr>
          </a:lstStyle>
          <a:p>
            <a:pPr lvl="0"/>
            <a:r>
              <a:rPr lang="en-US" dirty="0"/>
              <a:t>New line</a:t>
            </a:r>
          </a:p>
          <a:p>
            <a:pPr lvl="1"/>
            <a:r>
              <a:rPr lang="en-US" dirty="0"/>
              <a:t>Second level</a:t>
            </a:r>
          </a:p>
        </p:txBody>
      </p:sp>
    </p:spTree>
    <p:extLst>
      <p:ext uri="{BB962C8B-B14F-4D97-AF65-F5344CB8AC3E}">
        <p14:creationId xmlns:p14="http://schemas.microsoft.com/office/powerpoint/2010/main" val="631321173"/>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p:nvSpPr>
        <p:spPr bwMode="hidden">
          <a:xfrm>
            <a:off x="1" y="891882"/>
            <a:ext cx="9144000" cy="4251618"/>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3617" tIns="33617" rIns="33617" bIns="33617" numCol="1" spcCol="0" rtlCol="0" fromWordArt="0" anchor="ctr" anchorCtr="0" forceAA="0" compatLnSpc="1">
            <a:prstTxWarp prst="textNoShape">
              <a:avLst/>
            </a:prstTxWarp>
            <a:noAutofit/>
          </a:bodyPr>
          <a:lstStyle/>
          <a:p>
            <a:pPr algn="ctr" defTabSz="672139" fontAlgn="base">
              <a:spcBef>
                <a:spcPct val="0"/>
              </a:spcBef>
              <a:spcAft>
                <a:spcPct val="0"/>
              </a:spcAft>
            </a:pPr>
            <a:endParaRPr lang="en-US" sz="1298">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01930" y="897993"/>
            <a:ext cx="8740141" cy="1490601"/>
          </a:xfrm>
        </p:spPr>
        <p:txBody>
          <a:bodyPr/>
          <a:lstStyle>
            <a:lvl1pPr marL="0" indent="0">
              <a:buNone/>
              <a:defRPr sz="237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24980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42139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58714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75757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5"/>
          <p:cNvSpPr/>
          <p:nvPr/>
        </p:nvSpPr>
        <p:spPr bwMode="hidden">
          <a:xfrm>
            <a:off x="1" y="891882"/>
            <a:ext cx="9144000" cy="4251618"/>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3622" tIns="33622" rIns="33622" bIns="33622" numCol="1" spcCol="0" rtlCol="0" fromWordArt="0" anchor="ctr" anchorCtr="0" forceAA="0" compatLnSpc="1">
            <a:prstTxWarp prst="textNoShape">
              <a:avLst/>
            </a:prstTxWarp>
            <a:noAutofit/>
          </a:bodyPr>
          <a:lstStyle/>
          <a:p>
            <a:pPr algn="ctr" defTabSz="672277" fontAlgn="base">
              <a:spcBef>
                <a:spcPct val="0"/>
              </a:spcBef>
              <a:spcAft>
                <a:spcPct val="0"/>
              </a:spcAft>
            </a:pPr>
            <a:endParaRPr lang="en-US" sz="1298" dirty="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F2077B1B-EB4D-42EA-B0A1-B0235C1FE0D7}"/>
              </a:ext>
            </a:extLst>
          </p:cNvPr>
          <p:cNvSpPr/>
          <p:nvPr userDrawn="1"/>
        </p:nvSpPr>
        <p:spPr bwMode="hidden">
          <a:xfrm>
            <a:off x="1" y="891882"/>
            <a:ext cx="9144000" cy="4251618"/>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34292" rIns="34292" bIns="34292" numCol="1" spcCol="0" rtlCol="0" fromWordArt="0" anchor="ctr" anchorCtr="0" forceAA="0" compatLnSpc="1">
            <a:prstTxWarp prst="textNoShape">
              <a:avLst/>
            </a:prstTxWarp>
            <a:noAutofit/>
          </a:bodyPr>
          <a:lstStyle/>
          <a:p>
            <a:pPr algn="ctr" defTabSz="685647" fontAlgn="base">
              <a:spcBef>
                <a:spcPct val="0"/>
              </a:spcBef>
              <a:spcAft>
                <a:spcPct val="0"/>
              </a:spcAft>
            </a:pPr>
            <a:endParaRPr lang="en-US" sz="1324">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291352116"/>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Closing logo slide_color">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01930" y="4628713"/>
            <a:ext cx="8740141" cy="290557"/>
          </a:xfrm>
          <a:prstGeom prst="rect">
            <a:avLst/>
          </a:prstGeom>
          <a:noFill/>
          <a:ln w="12700">
            <a:noFill/>
            <a:miter lim="800000"/>
            <a:headEnd type="none" w="sm" len="sm"/>
            <a:tailEnd type="none" w="sm" len="sm"/>
          </a:ln>
          <a:effectLst/>
        </p:spPr>
        <p:txBody>
          <a:bodyPr vert="horz" wrap="square" lIns="131820" tIns="105456" rIns="131820" bIns="105456" numCol="1" anchor="t" anchorCtr="0" compatLnSpc="1">
            <a:prstTxWarp prst="textNoShape">
              <a:avLst/>
            </a:prstTxWarp>
            <a:spAutoFit/>
          </a:bodyPr>
          <a:lstStyle/>
          <a:p>
            <a:pPr defTabSz="672008" eaLnBrk="0" hangingPunct="0"/>
            <a:r>
              <a:rPr lang="en-US" sz="504">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p:nvPicPr>
        <p:blipFill rotWithShape="1">
          <a:blip r:embed="rId2" cstate="screen">
            <a:extLst>
              <a:ext uri="{28A0092B-C50C-407E-A947-70E740481C1C}">
                <a14:useLocalDpi xmlns:a14="http://schemas.microsoft.com/office/drawing/2010/main"/>
              </a:ext>
            </a:extLst>
          </a:blip>
          <a:srcRect b="1380"/>
          <a:stretch/>
        </p:blipFill>
        <p:spPr bwMode="invGray">
          <a:xfrm>
            <a:off x="336160" y="352550"/>
            <a:ext cx="1066077" cy="225465"/>
          </a:xfrm>
          <a:prstGeom prst="rect">
            <a:avLst/>
          </a:prstGeom>
        </p:spPr>
      </p:pic>
    </p:spTree>
    <p:extLst>
      <p:ext uri="{BB962C8B-B14F-4D97-AF65-F5344CB8AC3E}">
        <p14:creationId xmlns:p14="http://schemas.microsoft.com/office/powerpoint/2010/main" val="366794769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01930" y="891883"/>
            <a:ext cx="8740142" cy="1797035"/>
          </a:xfrm>
          <a:prstGeom prst="rect">
            <a:avLst/>
          </a:prstGeom>
        </p:spPr>
        <p:txBody>
          <a:bodyPr/>
          <a:lstStyle>
            <a:lvl1pPr marL="209406" indent="-209406">
              <a:buClr>
                <a:schemeClr val="tx1"/>
              </a:buClr>
              <a:buSzPct val="90000"/>
              <a:buFont typeface="Arial" pitchFamily="34" charset="0"/>
              <a:buChar char="•"/>
              <a:defRPr sz="2595">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11945" indent="-202541">
              <a:buClr>
                <a:schemeClr val="tx1"/>
              </a:buClr>
              <a:buSzPct val="90000"/>
              <a:buFont typeface="Arial" pitchFamily="34" charset="0"/>
              <a:buChar char="•"/>
              <a:defRPr sz="230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21351" indent="-209406">
              <a:buClr>
                <a:schemeClr val="tx1"/>
              </a:buClr>
              <a:buSzPct val="90000"/>
              <a:buFont typeface="Arial" pitchFamily="34" charset="0"/>
              <a:buChar char="•"/>
              <a:defRPr sz="2018">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786130" indent="-164779">
              <a:buClr>
                <a:schemeClr val="tx1"/>
              </a:buClr>
              <a:buSzPct val="90000"/>
              <a:buFont typeface="Arial" pitchFamily="34" charset="0"/>
              <a:buChar char="•"/>
              <a:defRPr sz="173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950908" indent="-164779">
              <a:buClr>
                <a:schemeClr val="tx1"/>
              </a:buClr>
              <a:buSzPct val="90000"/>
              <a:buFont typeface="Arial" pitchFamily="34" charset="0"/>
              <a:buChar char="•"/>
              <a:defRPr sz="1442">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4679157"/>
            <a:ext cx="9144001" cy="464344"/>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2667" spc="-37"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4986850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68860041"/>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 picture">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539552" y="1167166"/>
            <a:ext cx="8064896" cy="3402806"/>
          </a:xfrm>
          <a:effectLst>
            <a:outerShdw blurRad="38100" algn="ctr" rotWithShape="0">
              <a:prstClr val="black"/>
            </a:outerShdw>
          </a:effectLst>
        </p:spPr>
        <p:txBody>
          <a:bodyPr/>
          <a:lstStyle/>
          <a:p>
            <a:endParaRPr lang="nb-NO"/>
          </a:p>
        </p:txBody>
      </p:sp>
      <p:sp>
        <p:nvSpPr>
          <p:cNvPr id="4" name="Title 1"/>
          <p:cNvSpPr>
            <a:spLocks noGrp="1"/>
          </p:cNvSpPr>
          <p:nvPr>
            <p:ph type="title" hasCustomPrompt="1"/>
          </p:nvPr>
        </p:nvSpPr>
        <p:spPr>
          <a:xfrm>
            <a:off x="-108519" y="227590"/>
            <a:ext cx="4051851" cy="814033"/>
          </a:xfrm>
          <a:gradFill>
            <a:gsLst>
              <a:gs pos="0">
                <a:srgbClr val="DD192B"/>
              </a:gs>
              <a:gs pos="100000">
                <a:srgbClr val="C41627"/>
              </a:gs>
            </a:gsLst>
            <a:lin ang="5400000" scaled="0"/>
          </a:gradFill>
          <a:ln>
            <a:noFill/>
          </a:ln>
          <a:effectLst>
            <a:outerShdw dist="38100" dir="2700000" algn="ctr" rotWithShape="0">
              <a:schemeClr val="tx1">
                <a:lumMod val="75000"/>
                <a:lumOff val="25000"/>
              </a:schemeClr>
            </a:outerShdw>
          </a:effectLst>
        </p:spPr>
        <p:txBody>
          <a:bodyPr wrap="none" tIns="144000" rIns="216000" bIns="144000">
            <a:spAutoFit/>
          </a:bodyPr>
          <a:lstStyle>
            <a:lvl1pPr marL="539965" algn="l">
              <a:defRPr sz="3400" baseline="0">
                <a:gradFill>
                  <a:gsLst>
                    <a:gs pos="0">
                      <a:schemeClr val="bg1">
                        <a:lumMod val="95000"/>
                      </a:schemeClr>
                    </a:gs>
                    <a:gs pos="100000">
                      <a:srgbClr val="ECECEC"/>
                    </a:gs>
                  </a:gsLst>
                  <a:lin ang="5400000" scaled="0"/>
                </a:gradFill>
                <a:effectLst>
                  <a:outerShdw dist="12700" dir="1200000" algn="ctr" rotWithShape="0">
                    <a:srgbClr val="800E19"/>
                  </a:outerShdw>
                </a:effectLst>
              </a:defRPr>
            </a:lvl1pPr>
          </a:lstStyle>
          <a:p>
            <a:r>
              <a:rPr lang="en-US" dirty="0"/>
              <a:t>Default slide title</a:t>
            </a:r>
            <a:endParaRPr lang="nb-NO" dirty="0"/>
          </a:p>
        </p:txBody>
      </p:sp>
    </p:spTree>
    <p:extLst>
      <p:ext uri="{BB962C8B-B14F-4D97-AF65-F5344CB8AC3E}">
        <p14:creationId xmlns:p14="http://schemas.microsoft.com/office/powerpoint/2010/main" val="37905270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 text with subtitl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467544" y="1653648"/>
            <a:ext cx="8229600" cy="1188132"/>
          </a:xfrm>
          <a:prstGeom prst="rect">
            <a:avLst/>
          </a:prstGeom>
        </p:spPr>
        <p:txBody>
          <a:bodyPr>
            <a:normAutofit/>
          </a:bodyPr>
          <a:lstStyle>
            <a:lvl1pPr marL="323979" indent="-323979">
              <a:lnSpc>
                <a:spcPct val="100000"/>
              </a:lnSpc>
              <a:spcBef>
                <a:spcPts val="0"/>
              </a:spcBef>
              <a:spcAft>
                <a:spcPts val="600"/>
              </a:spcAft>
              <a:buSzPct val="140000"/>
              <a:buFont typeface="Arial" pitchFamily="34" charset="0"/>
              <a:buChar char="•"/>
              <a:defRPr sz="2200" baseline="0">
                <a:solidFill>
                  <a:srgbClr val="363636"/>
                </a:solidFill>
              </a:defRPr>
            </a:lvl1pPr>
            <a:lvl2pPr>
              <a:buFont typeface="Arial" pitchFamily="34" charset="0"/>
              <a:buChar char="•"/>
              <a:defRPr/>
            </a:lvl2pPr>
          </a:lstStyle>
          <a:p>
            <a:pPr marL="323979" marR="0" lvl="0" indent="-323979" algn="l" defTabSz="914340" rtl="0" eaLnBrk="1" fontAlgn="auto" latinLnBrk="0" hangingPunct="1">
              <a:lnSpc>
                <a:spcPct val="100000"/>
              </a:lnSpc>
              <a:spcBef>
                <a:spcPts val="0"/>
              </a:spcBef>
              <a:spcAft>
                <a:spcPts val="600"/>
              </a:spcAft>
              <a:buClrTx/>
              <a:buSzPct val="140000"/>
              <a:tabLst/>
              <a:defRPr/>
            </a:pPr>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endParaRPr lang="nb-NO" dirty="0"/>
          </a:p>
          <a:p>
            <a:pPr lvl="0"/>
            <a:endParaRPr lang="en-US" dirty="0"/>
          </a:p>
        </p:txBody>
      </p:sp>
      <p:sp>
        <p:nvSpPr>
          <p:cNvPr id="10" name="Content Placeholder 2"/>
          <p:cNvSpPr>
            <a:spLocks noGrp="1"/>
          </p:cNvSpPr>
          <p:nvPr>
            <p:ph idx="10" hasCustomPrompt="1"/>
          </p:nvPr>
        </p:nvSpPr>
        <p:spPr>
          <a:xfrm>
            <a:off x="467544" y="3327834"/>
            <a:ext cx="8229600" cy="1188132"/>
          </a:xfrm>
          <a:prstGeom prst="rect">
            <a:avLst/>
          </a:prstGeom>
        </p:spPr>
        <p:txBody>
          <a:bodyPr>
            <a:normAutofit/>
          </a:bodyPr>
          <a:lstStyle>
            <a:lvl1pPr marL="323979" indent="-323979">
              <a:lnSpc>
                <a:spcPct val="100000"/>
              </a:lnSpc>
              <a:spcBef>
                <a:spcPts val="0"/>
              </a:spcBef>
              <a:spcAft>
                <a:spcPts val="600"/>
              </a:spcAft>
              <a:buSzPct val="140000"/>
              <a:buFont typeface="Arial" pitchFamily="34" charset="0"/>
              <a:buChar char="•"/>
              <a:defRPr sz="2200" baseline="0">
                <a:solidFill>
                  <a:srgbClr val="363636"/>
                </a:solidFill>
              </a:defRPr>
            </a:lvl1pPr>
            <a:lvl2pPr>
              <a:buFont typeface="Arial" pitchFamily="34" charset="0"/>
              <a:buChar char="•"/>
              <a:defRPr/>
            </a:lvl2pPr>
          </a:lstStyle>
          <a:p>
            <a:pPr marL="323979" marR="0" lvl="0" indent="-323979" algn="l" defTabSz="914340" rtl="0" eaLnBrk="1" fontAlgn="auto" latinLnBrk="0" hangingPunct="1">
              <a:lnSpc>
                <a:spcPct val="100000"/>
              </a:lnSpc>
              <a:spcBef>
                <a:spcPts val="0"/>
              </a:spcBef>
              <a:spcAft>
                <a:spcPts val="600"/>
              </a:spcAft>
              <a:buClrTx/>
              <a:buSzPct val="140000"/>
              <a:tabLst/>
              <a:defRPr/>
            </a:pPr>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endParaRPr lang="nb-NO" dirty="0"/>
          </a:p>
          <a:p>
            <a:pPr lvl="0"/>
            <a:endParaRPr lang="en-US" dirty="0"/>
          </a:p>
        </p:txBody>
      </p:sp>
      <p:sp>
        <p:nvSpPr>
          <p:cNvPr id="29" name="Text Placeholder 28"/>
          <p:cNvSpPr>
            <a:spLocks noGrp="1"/>
          </p:cNvSpPr>
          <p:nvPr>
            <p:ph type="body" sz="quarter" idx="11" hasCustomPrompt="1"/>
          </p:nvPr>
        </p:nvSpPr>
        <p:spPr>
          <a:xfrm>
            <a:off x="467544" y="1221583"/>
            <a:ext cx="8208912" cy="378619"/>
          </a:xfrm>
        </p:spPr>
        <p:txBody>
          <a:bodyPr>
            <a:noAutofit/>
          </a:bodyPr>
          <a:lstStyle>
            <a:lvl1pPr>
              <a:buNone/>
              <a:defRPr sz="2800" baseline="0">
                <a:solidFill>
                  <a:schemeClr val="tx1"/>
                </a:solidFill>
              </a:defRPr>
            </a:lvl1pPr>
          </a:lstStyle>
          <a:p>
            <a:pPr lvl="0"/>
            <a:r>
              <a:rPr lang="nb-NO" dirty="0"/>
              <a:t>Add subtitle</a:t>
            </a:r>
          </a:p>
        </p:txBody>
      </p:sp>
      <p:sp>
        <p:nvSpPr>
          <p:cNvPr id="30" name="Text Placeholder 28"/>
          <p:cNvSpPr>
            <a:spLocks noGrp="1"/>
          </p:cNvSpPr>
          <p:nvPr>
            <p:ph type="body" sz="quarter" idx="11" hasCustomPrompt="1"/>
          </p:nvPr>
        </p:nvSpPr>
        <p:spPr>
          <a:xfrm>
            <a:off x="467544" y="2895787"/>
            <a:ext cx="8208912" cy="378619"/>
          </a:xfrm>
        </p:spPr>
        <p:txBody>
          <a:bodyPr>
            <a:noAutofit/>
          </a:bodyPr>
          <a:lstStyle>
            <a:lvl1pPr>
              <a:buNone/>
              <a:defRPr sz="2800" baseline="0">
                <a:solidFill>
                  <a:schemeClr val="tx1"/>
                </a:solidFill>
              </a:defRPr>
            </a:lvl1pPr>
          </a:lstStyle>
          <a:p>
            <a:pPr lvl="0"/>
            <a:r>
              <a:rPr lang="nb-NO" dirty="0"/>
              <a:t>Add subtitle</a:t>
            </a:r>
          </a:p>
        </p:txBody>
      </p:sp>
      <p:sp>
        <p:nvSpPr>
          <p:cNvPr id="31" name="Title 1"/>
          <p:cNvSpPr>
            <a:spLocks noGrp="1"/>
          </p:cNvSpPr>
          <p:nvPr>
            <p:ph type="title" hasCustomPrompt="1"/>
          </p:nvPr>
        </p:nvSpPr>
        <p:spPr>
          <a:xfrm>
            <a:off x="-108519" y="227590"/>
            <a:ext cx="4051851" cy="814033"/>
          </a:xfrm>
          <a:gradFill>
            <a:gsLst>
              <a:gs pos="0">
                <a:srgbClr val="DD192B"/>
              </a:gs>
              <a:gs pos="100000">
                <a:srgbClr val="C41627"/>
              </a:gs>
            </a:gsLst>
            <a:lin ang="5400000" scaled="0"/>
          </a:gradFill>
          <a:ln>
            <a:noFill/>
          </a:ln>
          <a:effectLst>
            <a:outerShdw dist="38100" dir="2700000" algn="ctr" rotWithShape="0">
              <a:schemeClr val="tx1">
                <a:lumMod val="75000"/>
                <a:lumOff val="25000"/>
              </a:schemeClr>
            </a:outerShdw>
          </a:effectLst>
        </p:spPr>
        <p:txBody>
          <a:bodyPr wrap="none" tIns="144000" rIns="216000" bIns="144000">
            <a:spAutoFit/>
          </a:bodyPr>
          <a:lstStyle>
            <a:lvl1pPr marL="539965" algn="l">
              <a:defRPr sz="3400" baseline="0">
                <a:gradFill>
                  <a:gsLst>
                    <a:gs pos="0">
                      <a:schemeClr val="bg1">
                        <a:lumMod val="95000"/>
                      </a:schemeClr>
                    </a:gs>
                    <a:gs pos="100000">
                      <a:srgbClr val="ECECEC"/>
                    </a:gs>
                  </a:gsLst>
                  <a:lin ang="5400000" scaled="0"/>
                </a:gradFill>
                <a:effectLst>
                  <a:outerShdw dist="12700" dir="1200000" algn="ctr" rotWithShape="0">
                    <a:srgbClr val="800E19"/>
                  </a:outerShdw>
                </a:effectLst>
              </a:defRPr>
            </a:lvl1pPr>
          </a:lstStyle>
          <a:p>
            <a:r>
              <a:rPr lang="en-US" dirty="0"/>
              <a:t>Default slide title</a:t>
            </a:r>
            <a:endParaRPr lang="nb-NO" dirty="0"/>
          </a:p>
        </p:txBody>
      </p:sp>
    </p:spTree>
    <p:extLst>
      <p:ext uri="{BB962C8B-B14F-4D97-AF65-F5344CB8AC3E}">
        <p14:creationId xmlns:p14="http://schemas.microsoft.com/office/powerpoint/2010/main" val="336272413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 text left, 1 picture righ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467545" y="1175501"/>
            <a:ext cx="3960440" cy="3394472"/>
          </a:xfrm>
          <a:prstGeom prst="rect">
            <a:avLst/>
          </a:prstGeom>
        </p:spPr>
        <p:txBody>
          <a:bodyPr>
            <a:normAutofit/>
          </a:bodyPr>
          <a:lstStyle>
            <a:lvl1pPr marL="323979" indent="-323979">
              <a:lnSpc>
                <a:spcPct val="100000"/>
              </a:lnSpc>
              <a:spcBef>
                <a:spcPts val="0"/>
              </a:spcBef>
              <a:spcAft>
                <a:spcPts val="600"/>
              </a:spcAft>
              <a:buSzPct val="140000"/>
              <a:buFont typeface="Arial" pitchFamily="34" charset="0"/>
              <a:buChar char="•"/>
              <a:defRPr sz="2200" baseline="0">
                <a:solidFill>
                  <a:srgbClr val="363636"/>
                </a:solidFill>
              </a:defRPr>
            </a:lvl1pPr>
            <a:lvl2pPr>
              <a:defRPr/>
            </a:lvl2pPr>
          </a:lstStyle>
          <a:p>
            <a:pPr lvl="0"/>
            <a:r>
              <a:rPr lang="en-US" dirty="0"/>
              <a:t>New line</a:t>
            </a:r>
          </a:p>
          <a:p>
            <a:pPr lvl="1"/>
            <a:r>
              <a:rPr lang="en-US" dirty="0"/>
              <a:t>Second level</a:t>
            </a:r>
          </a:p>
        </p:txBody>
      </p:sp>
      <p:sp>
        <p:nvSpPr>
          <p:cNvPr id="5" name="Picture Placeholder 4"/>
          <p:cNvSpPr>
            <a:spLocks noGrp="1"/>
          </p:cNvSpPr>
          <p:nvPr>
            <p:ph type="pic" sz="quarter" idx="10"/>
          </p:nvPr>
        </p:nvSpPr>
        <p:spPr>
          <a:xfrm>
            <a:off x="4644008" y="1167166"/>
            <a:ext cx="4104704" cy="3402806"/>
          </a:xfrm>
          <a:effectLst>
            <a:outerShdw blurRad="38100" algn="ctr" rotWithShape="0">
              <a:prstClr val="black"/>
            </a:outerShdw>
          </a:effectLst>
        </p:spPr>
        <p:txBody>
          <a:bodyPr/>
          <a:lstStyle/>
          <a:p>
            <a:endParaRPr lang="nb-NO"/>
          </a:p>
        </p:txBody>
      </p:sp>
      <p:sp>
        <p:nvSpPr>
          <p:cNvPr id="6" name="Title 1"/>
          <p:cNvSpPr>
            <a:spLocks noGrp="1"/>
          </p:cNvSpPr>
          <p:nvPr>
            <p:ph type="title" hasCustomPrompt="1"/>
          </p:nvPr>
        </p:nvSpPr>
        <p:spPr>
          <a:xfrm>
            <a:off x="-108519" y="227590"/>
            <a:ext cx="4051851" cy="814033"/>
          </a:xfrm>
          <a:gradFill>
            <a:gsLst>
              <a:gs pos="0">
                <a:srgbClr val="DD192B"/>
              </a:gs>
              <a:gs pos="100000">
                <a:srgbClr val="C41627"/>
              </a:gs>
            </a:gsLst>
            <a:lin ang="5400000" scaled="0"/>
          </a:gradFill>
          <a:ln>
            <a:noFill/>
          </a:ln>
          <a:effectLst>
            <a:outerShdw dist="38100" dir="2700000" algn="ctr" rotWithShape="0">
              <a:schemeClr val="tx1">
                <a:lumMod val="75000"/>
                <a:lumOff val="25000"/>
              </a:schemeClr>
            </a:outerShdw>
          </a:effectLst>
        </p:spPr>
        <p:txBody>
          <a:bodyPr wrap="none" tIns="144000" rIns="216000" bIns="144000">
            <a:spAutoFit/>
          </a:bodyPr>
          <a:lstStyle>
            <a:lvl1pPr marL="539965" algn="l">
              <a:defRPr sz="3400" baseline="0">
                <a:gradFill>
                  <a:gsLst>
                    <a:gs pos="0">
                      <a:schemeClr val="bg1">
                        <a:lumMod val="95000"/>
                      </a:schemeClr>
                    </a:gs>
                    <a:gs pos="100000">
                      <a:srgbClr val="ECECEC"/>
                    </a:gs>
                  </a:gsLst>
                  <a:lin ang="5400000" scaled="0"/>
                </a:gradFill>
                <a:effectLst>
                  <a:outerShdw dist="12700" dir="1200000" algn="ctr" rotWithShape="0">
                    <a:srgbClr val="800E19"/>
                  </a:outerShdw>
                </a:effectLst>
              </a:defRPr>
            </a:lvl1pPr>
          </a:lstStyle>
          <a:p>
            <a:r>
              <a:rPr lang="en-US" dirty="0"/>
              <a:t>Default slide title</a:t>
            </a:r>
            <a:endParaRPr lang="nb-NO" dirty="0"/>
          </a:p>
        </p:txBody>
      </p:sp>
    </p:spTree>
    <p:extLst>
      <p:ext uri="{BB962C8B-B14F-4D97-AF65-F5344CB8AC3E}">
        <p14:creationId xmlns:p14="http://schemas.microsoft.com/office/powerpoint/2010/main" val="57541980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 picture left, 1 text righ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4788024" y="1167595"/>
            <a:ext cx="3960440" cy="3394472"/>
          </a:xfrm>
          <a:prstGeom prst="rect">
            <a:avLst/>
          </a:prstGeom>
        </p:spPr>
        <p:txBody>
          <a:bodyPr>
            <a:normAutofit/>
          </a:bodyPr>
          <a:lstStyle>
            <a:lvl1pPr marL="323979" indent="-323979">
              <a:lnSpc>
                <a:spcPct val="100000"/>
              </a:lnSpc>
              <a:spcBef>
                <a:spcPts val="0"/>
              </a:spcBef>
              <a:spcAft>
                <a:spcPts val="600"/>
              </a:spcAft>
              <a:buSzPct val="140000"/>
              <a:buFont typeface="Arial" pitchFamily="34" charset="0"/>
              <a:buChar char="•"/>
              <a:defRPr sz="2200" baseline="0">
                <a:solidFill>
                  <a:srgbClr val="363636"/>
                </a:solidFill>
              </a:defRPr>
            </a:lvl1pPr>
            <a:lvl2pPr>
              <a:defRPr/>
            </a:lvl2pPr>
          </a:lstStyle>
          <a:p>
            <a:pPr lvl="0"/>
            <a:r>
              <a:rPr lang="en-US" dirty="0"/>
              <a:t>New line</a:t>
            </a:r>
          </a:p>
          <a:p>
            <a:pPr lvl="1"/>
            <a:r>
              <a:rPr lang="en-US" dirty="0"/>
              <a:t>Second level</a:t>
            </a:r>
          </a:p>
        </p:txBody>
      </p:sp>
      <p:sp>
        <p:nvSpPr>
          <p:cNvPr id="5" name="Picture Placeholder 4"/>
          <p:cNvSpPr>
            <a:spLocks noGrp="1"/>
          </p:cNvSpPr>
          <p:nvPr>
            <p:ph type="pic" sz="quarter" idx="10"/>
          </p:nvPr>
        </p:nvSpPr>
        <p:spPr>
          <a:xfrm>
            <a:off x="467544" y="1167166"/>
            <a:ext cx="4104704" cy="3402806"/>
          </a:xfrm>
          <a:effectLst>
            <a:outerShdw blurRad="38100" algn="ctr" rotWithShape="0">
              <a:prstClr val="black"/>
            </a:outerShdw>
          </a:effectLst>
        </p:spPr>
        <p:txBody>
          <a:bodyPr/>
          <a:lstStyle/>
          <a:p>
            <a:endParaRPr lang="nb-NO"/>
          </a:p>
        </p:txBody>
      </p:sp>
      <p:sp>
        <p:nvSpPr>
          <p:cNvPr id="6" name="Title 1"/>
          <p:cNvSpPr>
            <a:spLocks noGrp="1"/>
          </p:cNvSpPr>
          <p:nvPr>
            <p:ph type="title" hasCustomPrompt="1"/>
          </p:nvPr>
        </p:nvSpPr>
        <p:spPr>
          <a:xfrm>
            <a:off x="-108519" y="227590"/>
            <a:ext cx="4051851" cy="814033"/>
          </a:xfrm>
          <a:gradFill>
            <a:gsLst>
              <a:gs pos="0">
                <a:srgbClr val="DD192B"/>
              </a:gs>
              <a:gs pos="100000">
                <a:srgbClr val="C41627"/>
              </a:gs>
            </a:gsLst>
            <a:lin ang="5400000" scaled="0"/>
          </a:gradFill>
          <a:ln>
            <a:noFill/>
          </a:ln>
          <a:effectLst>
            <a:outerShdw dist="38100" dir="2700000" algn="ctr" rotWithShape="0">
              <a:schemeClr val="tx1">
                <a:lumMod val="75000"/>
                <a:lumOff val="25000"/>
              </a:schemeClr>
            </a:outerShdw>
          </a:effectLst>
        </p:spPr>
        <p:txBody>
          <a:bodyPr wrap="none" tIns="144000" rIns="216000" bIns="144000">
            <a:spAutoFit/>
          </a:bodyPr>
          <a:lstStyle>
            <a:lvl1pPr marL="539965" algn="l">
              <a:defRPr sz="3400" baseline="0">
                <a:gradFill>
                  <a:gsLst>
                    <a:gs pos="0">
                      <a:schemeClr val="bg1">
                        <a:lumMod val="95000"/>
                      </a:schemeClr>
                    </a:gs>
                    <a:gs pos="100000">
                      <a:srgbClr val="ECECEC"/>
                    </a:gs>
                  </a:gsLst>
                  <a:lin ang="5400000" scaled="0"/>
                </a:gradFill>
                <a:effectLst>
                  <a:outerShdw dist="12700" dir="1200000" algn="ctr" rotWithShape="0">
                    <a:srgbClr val="800E19"/>
                  </a:outerShdw>
                </a:effectLst>
              </a:defRPr>
            </a:lvl1pPr>
          </a:lstStyle>
          <a:p>
            <a:r>
              <a:rPr lang="en-US" dirty="0"/>
              <a:t>Default slide title</a:t>
            </a:r>
            <a:endParaRPr lang="nb-NO" dirty="0"/>
          </a:p>
        </p:txBody>
      </p:sp>
    </p:spTree>
    <p:extLst>
      <p:ext uri="{BB962C8B-B14F-4D97-AF65-F5344CB8AC3E}">
        <p14:creationId xmlns:p14="http://schemas.microsoft.com/office/powerpoint/2010/main" val="330072861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 pictures left, 1 text righ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4572001" y="1167595"/>
            <a:ext cx="4176464" cy="3394472"/>
          </a:xfrm>
          <a:prstGeom prst="rect">
            <a:avLst/>
          </a:prstGeom>
        </p:spPr>
        <p:txBody>
          <a:bodyPr>
            <a:normAutofit/>
          </a:bodyPr>
          <a:lstStyle>
            <a:lvl1pPr marL="323979" indent="-323979">
              <a:lnSpc>
                <a:spcPct val="100000"/>
              </a:lnSpc>
              <a:spcBef>
                <a:spcPts val="0"/>
              </a:spcBef>
              <a:spcAft>
                <a:spcPts val="600"/>
              </a:spcAft>
              <a:buSzPct val="140000"/>
              <a:buFont typeface="Arial" pitchFamily="34" charset="0"/>
              <a:buChar char="•"/>
              <a:defRPr sz="2200" baseline="0">
                <a:solidFill>
                  <a:srgbClr val="363636"/>
                </a:solidFill>
              </a:defRPr>
            </a:lvl1pPr>
            <a:lvl2pPr>
              <a:defRPr/>
            </a:lvl2pPr>
          </a:lstStyle>
          <a:p>
            <a:pPr lvl="0"/>
            <a:r>
              <a:rPr lang="en-US" dirty="0"/>
              <a:t>New line</a:t>
            </a:r>
          </a:p>
          <a:p>
            <a:pPr lvl="1"/>
            <a:r>
              <a:rPr lang="en-US" dirty="0"/>
              <a:t>Second level</a:t>
            </a:r>
          </a:p>
        </p:txBody>
      </p:sp>
      <p:sp>
        <p:nvSpPr>
          <p:cNvPr id="5" name="Picture Placeholder 4"/>
          <p:cNvSpPr>
            <a:spLocks noGrp="1"/>
          </p:cNvSpPr>
          <p:nvPr>
            <p:ph type="pic" sz="quarter" idx="10"/>
          </p:nvPr>
        </p:nvSpPr>
        <p:spPr>
          <a:xfrm>
            <a:off x="467545" y="2949792"/>
            <a:ext cx="3960440" cy="1620180"/>
          </a:xfrm>
          <a:effectLst>
            <a:outerShdw blurRad="38100" algn="ctr" rotWithShape="0">
              <a:prstClr val="black"/>
            </a:outerShdw>
          </a:effectLst>
        </p:spPr>
        <p:txBody>
          <a:bodyPr/>
          <a:lstStyle/>
          <a:p>
            <a:endParaRPr lang="nb-NO"/>
          </a:p>
        </p:txBody>
      </p:sp>
      <p:sp>
        <p:nvSpPr>
          <p:cNvPr id="6" name="Picture Placeholder 4"/>
          <p:cNvSpPr>
            <a:spLocks noGrp="1"/>
          </p:cNvSpPr>
          <p:nvPr>
            <p:ph type="pic" sz="quarter" idx="11"/>
          </p:nvPr>
        </p:nvSpPr>
        <p:spPr>
          <a:xfrm>
            <a:off x="467544" y="1167595"/>
            <a:ext cx="1872208" cy="1620180"/>
          </a:xfrm>
          <a:effectLst>
            <a:outerShdw blurRad="38100" algn="ctr" rotWithShape="0">
              <a:prstClr val="black"/>
            </a:outerShdw>
          </a:effectLst>
        </p:spPr>
        <p:txBody>
          <a:bodyPr/>
          <a:lstStyle/>
          <a:p>
            <a:endParaRPr lang="nb-NO"/>
          </a:p>
        </p:txBody>
      </p:sp>
      <p:sp>
        <p:nvSpPr>
          <p:cNvPr id="7" name="Picture Placeholder 4"/>
          <p:cNvSpPr>
            <a:spLocks noGrp="1"/>
          </p:cNvSpPr>
          <p:nvPr>
            <p:ph type="pic" sz="quarter" idx="12"/>
          </p:nvPr>
        </p:nvSpPr>
        <p:spPr>
          <a:xfrm>
            <a:off x="2555777" y="1167595"/>
            <a:ext cx="1872208" cy="1620180"/>
          </a:xfrm>
          <a:effectLst>
            <a:outerShdw blurRad="38100" algn="ctr" rotWithShape="0">
              <a:prstClr val="black"/>
            </a:outerShdw>
          </a:effectLst>
        </p:spPr>
        <p:txBody>
          <a:bodyPr/>
          <a:lstStyle/>
          <a:p>
            <a:endParaRPr lang="nb-NO"/>
          </a:p>
        </p:txBody>
      </p:sp>
      <p:sp>
        <p:nvSpPr>
          <p:cNvPr id="8" name="Title 1"/>
          <p:cNvSpPr>
            <a:spLocks noGrp="1"/>
          </p:cNvSpPr>
          <p:nvPr>
            <p:ph type="title" hasCustomPrompt="1"/>
          </p:nvPr>
        </p:nvSpPr>
        <p:spPr>
          <a:xfrm>
            <a:off x="-108519" y="227590"/>
            <a:ext cx="4051851" cy="814033"/>
          </a:xfrm>
          <a:gradFill>
            <a:gsLst>
              <a:gs pos="0">
                <a:srgbClr val="DD192B"/>
              </a:gs>
              <a:gs pos="100000">
                <a:srgbClr val="C41627"/>
              </a:gs>
            </a:gsLst>
            <a:lin ang="5400000" scaled="0"/>
          </a:gradFill>
          <a:ln>
            <a:noFill/>
          </a:ln>
          <a:effectLst>
            <a:outerShdw dist="38100" dir="2700000" algn="ctr" rotWithShape="0">
              <a:schemeClr val="tx1">
                <a:lumMod val="75000"/>
                <a:lumOff val="25000"/>
              </a:schemeClr>
            </a:outerShdw>
          </a:effectLst>
        </p:spPr>
        <p:txBody>
          <a:bodyPr wrap="none" tIns="144000" rIns="216000" bIns="144000">
            <a:spAutoFit/>
          </a:bodyPr>
          <a:lstStyle>
            <a:lvl1pPr marL="539965" algn="l">
              <a:defRPr sz="3400" baseline="0">
                <a:gradFill>
                  <a:gsLst>
                    <a:gs pos="0">
                      <a:schemeClr val="bg1">
                        <a:lumMod val="95000"/>
                      </a:schemeClr>
                    </a:gs>
                    <a:gs pos="100000">
                      <a:srgbClr val="ECECEC"/>
                    </a:gs>
                  </a:gsLst>
                  <a:lin ang="5400000" scaled="0"/>
                </a:gradFill>
                <a:effectLst>
                  <a:outerShdw dist="12700" dir="1200000" algn="ctr" rotWithShape="0">
                    <a:srgbClr val="800E19"/>
                  </a:outerShdw>
                </a:effectLst>
              </a:defRPr>
            </a:lvl1pPr>
          </a:lstStyle>
          <a:p>
            <a:r>
              <a:rPr lang="en-US" dirty="0"/>
              <a:t>Default slide title</a:t>
            </a:r>
            <a:endParaRPr lang="nb-NO" dirty="0"/>
          </a:p>
        </p:txBody>
      </p:sp>
    </p:spTree>
    <p:extLst>
      <p:ext uri="{BB962C8B-B14F-4D97-AF65-F5344CB8AC3E}">
        <p14:creationId xmlns:p14="http://schemas.microsoft.com/office/powerpoint/2010/main" val="263146610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 pictures right, 1 text lef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323529" y="1167595"/>
            <a:ext cx="4176464" cy="3394472"/>
          </a:xfrm>
          <a:prstGeom prst="rect">
            <a:avLst/>
          </a:prstGeom>
        </p:spPr>
        <p:txBody>
          <a:bodyPr>
            <a:normAutofit/>
          </a:bodyPr>
          <a:lstStyle>
            <a:lvl1pPr marL="323979" indent="-323979">
              <a:lnSpc>
                <a:spcPct val="100000"/>
              </a:lnSpc>
              <a:spcBef>
                <a:spcPts val="0"/>
              </a:spcBef>
              <a:spcAft>
                <a:spcPts val="600"/>
              </a:spcAft>
              <a:buSzPct val="140000"/>
              <a:buFont typeface="Arial" pitchFamily="34" charset="0"/>
              <a:buChar char="•"/>
              <a:defRPr sz="2200" baseline="0">
                <a:solidFill>
                  <a:srgbClr val="363636"/>
                </a:solidFill>
              </a:defRPr>
            </a:lvl1pPr>
            <a:lvl2pPr>
              <a:defRPr/>
            </a:lvl2pPr>
          </a:lstStyle>
          <a:p>
            <a:pPr lvl="0"/>
            <a:r>
              <a:rPr lang="en-US" dirty="0"/>
              <a:t>New line</a:t>
            </a:r>
          </a:p>
          <a:p>
            <a:pPr lvl="1"/>
            <a:r>
              <a:rPr lang="en-US" dirty="0"/>
              <a:t>Second level</a:t>
            </a:r>
          </a:p>
        </p:txBody>
      </p:sp>
      <p:sp>
        <p:nvSpPr>
          <p:cNvPr id="5" name="Picture Placeholder 4"/>
          <p:cNvSpPr>
            <a:spLocks noGrp="1"/>
          </p:cNvSpPr>
          <p:nvPr>
            <p:ph type="pic" sz="quarter" idx="10"/>
          </p:nvPr>
        </p:nvSpPr>
        <p:spPr>
          <a:xfrm>
            <a:off x="4716016" y="2949792"/>
            <a:ext cx="3960440" cy="1620180"/>
          </a:xfrm>
          <a:effectLst>
            <a:outerShdw blurRad="38100" algn="ctr" rotWithShape="0">
              <a:prstClr val="black"/>
            </a:outerShdw>
          </a:effectLst>
        </p:spPr>
        <p:txBody>
          <a:bodyPr/>
          <a:lstStyle/>
          <a:p>
            <a:endParaRPr lang="nb-NO"/>
          </a:p>
        </p:txBody>
      </p:sp>
      <p:sp>
        <p:nvSpPr>
          <p:cNvPr id="6" name="Picture Placeholder 4"/>
          <p:cNvSpPr>
            <a:spLocks noGrp="1"/>
          </p:cNvSpPr>
          <p:nvPr>
            <p:ph type="pic" sz="quarter" idx="11"/>
          </p:nvPr>
        </p:nvSpPr>
        <p:spPr>
          <a:xfrm>
            <a:off x="6804249" y="1167595"/>
            <a:ext cx="1872208" cy="1620180"/>
          </a:xfrm>
          <a:effectLst>
            <a:outerShdw blurRad="38100" algn="ctr" rotWithShape="0">
              <a:prstClr val="black"/>
            </a:outerShdw>
          </a:effectLst>
        </p:spPr>
        <p:txBody>
          <a:bodyPr/>
          <a:lstStyle/>
          <a:p>
            <a:endParaRPr lang="nb-NO"/>
          </a:p>
        </p:txBody>
      </p:sp>
      <p:sp>
        <p:nvSpPr>
          <p:cNvPr id="7" name="Picture Placeholder 4"/>
          <p:cNvSpPr>
            <a:spLocks noGrp="1"/>
          </p:cNvSpPr>
          <p:nvPr>
            <p:ph type="pic" sz="quarter" idx="12"/>
          </p:nvPr>
        </p:nvSpPr>
        <p:spPr>
          <a:xfrm>
            <a:off x="4716016" y="1167595"/>
            <a:ext cx="1872208" cy="1620180"/>
          </a:xfrm>
          <a:effectLst>
            <a:outerShdw blurRad="38100" algn="ctr" rotWithShape="0">
              <a:prstClr val="black"/>
            </a:outerShdw>
          </a:effectLst>
        </p:spPr>
        <p:txBody>
          <a:bodyPr/>
          <a:lstStyle/>
          <a:p>
            <a:endParaRPr lang="nb-NO"/>
          </a:p>
        </p:txBody>
      </p:sp>
      <p:sp>
        <p:nvSpPr>
          <p:cNvPr id="8" name="Title 1"/>
          <p:cNvSpPr>
            <a:spLocks noGrp="1"/>
          </p:cNvSpPr>
          <p:nvPr>
            <p:ph type="title" hasCustomPrompt="1"/>
          </p:nvPr>
        </p:nvSpPr>
        <p:spPr>
          <a:xfrm>
            <a:off x="-108519" y="227590"/>
            <a:ext cx="4051851" cy="814033"/>
          </a:xfrm>
          <a:gradFill>
            <a:gsLst>
              <a:gs pos="0">
                <a:srgbClr val="DD192B"/>
              </a:gs>
              <a:gs pos="100000">
                <a:srgbClr val="C41627"/>
              </a:gs>
            </a:gsLst>
            <a:lin ang="5400000" scaled="0"/>
          </a:gradFill>
          <a:ln>
            <a:noFill/>
          </a:ln>
          <a:effectLst>
            <a:outerShdw dist="38100" dir="2700000" algn="ctr" rotWithShape="0">
              <a:schemeClr val="tx1">
                <a:lumMod val="75000"/>
                <a:lumOff val="25000"/>
              </a:schemeClr>
            </a:outerShdw>
          </a:effectLst>
        </p:spPr>
        <p:txBody>
          <a:bodyPr wrap="none" tIns="144000" rIns="216000" bIns="144000">
            <a:spAutoFit/>
          </a:bodyPr>
          <a:lstStyle>
            <a:lvl1pPr marL="539965" algn="l">
              <a:defRPr sz="3400" baseline="0">
                <a:gradFill>
                  <a:gsLst>
                    <a:gs pos="0">
                      <a:schemeClr val="bg1">
                        <a:lumMod val="95000"/>
                      </a:schemeClr>
                    </a:gs>
                    <a:gs pos="100000">
                      <a:srgbClr val="ECECEC"/>
                    </a:gs>
                  </a:gsLst>
                  <a:lin ang="5400000" scaled="0"/>
                </a:gradFill>
                <a:effectLst>
                  <a:outerShdw dist="12700" dir="1200000" algn="ctr" rotWithShape="0">
                    <a:srgbClr val="800E19"/>
                  </a:outerShdw>
                </a:effectLst>
              </a:defRPr>
            </a:lvl1pPr>
          </a:lstStyle>
          <a:p>
            <a:r>
              <a:rPr lang="en-US" dirty="0"/>
              <a:t>Default slide title</a:t>
            </a:r>
            <a:endParaRPr lang="nb-NO" dirty="0"/>
          </a:p>
        </p:txBody>
      </p:sp>
    </p:spTree>
    <p:extLst>
      <p:ext uri="{BB962C8B-B14F-4D97-AF65-F5344CB8AC3E}">
        <p14:creationId xmlns:p14="http://schemas.microsoft.com/office/powerpoint/2010/main" val="182247642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 text top, 2 pictures bottom">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323528" y="1167596"/>
            <a:ext cx="8424936" cy="2160239"/>
          </a:xfrm>
          <a:prstGeom prst="rect">
            <a:avLst/>
          </a:prstGeom>
        </p:spPr>
        <p:txBody>
          <a:bodyPr>
            <a:normAutofit/>
          </a:bodyPr>
          <a:lstStyle>
            <a:lvl1pPr marL="323979" indent="-323979">
              <a:lnSpc>
                <a:spcPct val="100000"/>
              </a:lnSpc>
              <a:spcBef>
                <a:spcPts val="0"/>
              </a:spcBef>
              <a:spcAft>
                <a:spcPts val="600"/>
              </a:spcAft>
              <a:buSzPct val="140000"/>
              <a:buFont typeface="Arial" pitchFamily="34" charset="0"/>
              <a:buChar char="•"/>
              <a:defRPr sz="2200" baseline="0">
                <a:solidFill>
                  <a:srgbClr val="363636"/>
                </a:solidFill>
              </a:defRPr>
            </a:lvl1pPr>
            <a:lvl2pPr>
              <a:defRPr/>
            </a:lvl2pPr>
          </a:lstStyle>
          <a:p>
            <a:pPr lvl="0"/>
            <a:r>
              <a:rPr lang="en-US" dirty="0"/>
              <a:t>New line</a:t>
            </a:r>
          </a:p>
          <a:p>
            <a:pPr lvl="1"/>
            <a:r>
              <a:rPr lang="en-US" dirty="0"/>
              <a:t>Second level</a:t>
            </a:r>
          </a:p>
        </p:txBody>
      </p:sp>
      <p:sp>
        <p:nvSpPr>
          <p:cNvPr id="6" name="Picture Placeholder 4"/>
          <p:cNvSpPr>
            <a:spLocks noGrp="1"/>
          </p:cNvSpPr>
          <p:nvPr>
            <p:ph type="pic" sz="quarter" idx="11"/>
          </p:nvPr>
        </p:nvSpPr>
        <p:spPr>
          <a:xfrm>
            <a:off x="323529" y="3435846"/>
            <a:ext cx="4176464" cy="1188132"/>
          </a:xfrm>
          <a:effectLst>
            <a:outerShdw blurRad="38100" algn="ctr" rotWithShape="0">
              <a:prstClr val="black"/>
            </a:outerShdw>
          </a:effectLst>
        </p:spPr>
        <p:txBody>
          <a:bodyPr/>
          <a:lstStyle/>
          <a:p>
            <a:endParaRPr lang="nb-NO"/>
          </a:p>
        </p:txBody>
      </p:sp>
      <p:sp>
        <p:nvSpPr>
          <p:cNvPr id="8" name="Picture Placeholder 4"/>
          <p:cNvSpPr>
            <a:spLocks noGrp="1"/>
          </p:cNvSpPr>
          <p:nvPr>
            <p:ph type="pic" sz="quarter" idx="12"/>
          </p:nvPr>
        </p:nvSpPr>
        <p:spPr>
          <a:xfrm>
            <a:off x="4644008" y="3435846"/>
            <a:ext cx="4176464" cy="1188132"/>
          </a:xfrm>
          <a:effectLst>
            <a:outerShdw blurRad="38100" algn="ctr" rotWithShape="0">
              <a:prstClr val="black"/>
            </a:outerShdw>
          </a:effectLst>
        </p:spPr>
        <p:txBody>
          <a:bodyPr/>
          <a:lstStyle/>
          <a:p>
            <a:endParaRPr lang="nb-NO"/>
          </a:p>
        </p:txBody>
      </p:sp>
      <p:sp>
        <p:nvSpPr>
          <p:cNvPr id="7" name="Title 1"/>
          <p:cNvSpPr>
            <a:spLocks noGrp="1"/>
          </p:cNvSpPr>
          <p:nvPr>
            <p:ph type="title" hasCustomPrompt="1"/>
          </p:nvPr>
        </p:nvSpPr>
        <p:spPr>
          <a:xfrm>
            <a:off x="-108519" y="227590"/>
            <a:ext cx="4051851" cy="814033"/>
          </a:xfrm>
          <a:gradFill>
            <a:gsLst>
              <a:gs pos="0">
                <a:srgbClr val="DD192B"/>
              </a:gs>
              <a:gs pos="100000">
                <a:srgbClr val="C41627"/>
              </a:gs>
            </a:gsLst>
            <a:lin ang="5400000" scaled="0"/>
          </a:gradFill>
          <a:ln>
            <a:noFill/>
          </a:ln>
          <a:effectLst>
            <a:outerShdw dist="38100" dir="2700000" algn="ctr" rotWithShape="0">
              <a:schemeClr val="tx1">
                <a:lumMod val="75000"/>
                <a:lumOff val="25000"/>
              </a:schemeClr>
            </a:outerShdw>
          </a:effectLst>
        </p:spPr>
        <p:txBody>
          <a:bodyPr wrap="none" tIns="144000" rIns="216000" bIns="144000">
            <a:spAutoFit/>
          </a:bodyPr>
          <a:lstStyle>
            <a:lvl1pPr marL="539965" algn="l">
              <a:defRPr sz="3400" baseline="0">
                <a:gradFill>
                  <a:gsLst>
                    <a:gs pos="0">
                      <a:schemeClr val="bg1">
                        <a:lumMod val="95000"/>
                      </a:schemeClr>
                    </a:gs>
                    <a:gs pos="100000">
                      <a:srgbClr val="ECECEC"/>
                    </a:gs>
                  </a:gsLst>
                  <a:lin ang="5400000" scaled="0"/>
                </a:gradFill>
                <a:effectLst>
                  <a:outerShdw dist="12700" dir="1200000" algn="ctr" rotWithShape="0">
                    <a:srgbClr val="800E19"/>
                  </a:outerShdw>
                </a:effectLst>
              </a:defRPr>
            </a:lvl1pPr>
          </a:lstStyle>
          <a:p>
            <a:r>
              <a:rPr lang="en-US" dirty="0"/>
              <a:t>Default slide title</a:t>
            </a:r>
            <a:endParaRPr lang="nb-NO" dirty="0"/>
          </a:p>
        </p:txBody>
      </p:sp>
    </p:spTree>
    <p:extLst>
      <p:ext uri="{BB962C8B-B14F-4D97-AF65-F5344CB8AC3E}">
        <p14:creationId xmlns:p14="http://schemas.microsoft.com/office/powerpoint/2010/main" val="144417841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 text left, 1 picture bottom-left, 1 picture righ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323529" y="1167596"/>
            <a:ext cx="4176464" cy="2160239"/>
          </a:xfrm>
          <a:prstGeom prst="rect">
            <a:avLst/>
          </a:prstGeom>
        </p:spPr>
        <p:txBody>
          <a:bodyPr>
            <a:normAutofit/>
          </a:bodyPr>
          <a:lstStyle>
            <a:lvl1pPr marL="323979" indent="-323979">
              <a:lnSpc>
                <a:spcPct val="100000"/>
              </a:lnSpc>
              <a:spcBef>
                <a:spcPts val="0"/>
              </a:spcBef>
              <a:spcAft>
                <a:spcPts val="600"/>
              </a:spcAft>
              <a:buSzPct val="140000"/>
              <a:buFont typeface="Arial" pitchFamily="34" charset="0"/>
              <a:buChar char="•"/>
              <a:defRPr sz="2200" baseline="0">
                <a:solidFill>
                  <a:srgbClr val="363636"/>
                </a:solidFill>
              </a:defRPr>
            </a:lvl1pPr>
            <a:lvl2pPr>
              <a:defRPr/>
            </a:lvl2pPr>
          </a:lstStyle>
          <a:p>
            <a:pPr lvl="0"/>
            <a:r>
              <a:rPr lang="en-US" dirty="0"/>
              <a:t>New line</a:t>
            </a:r>
          </a:p>
          <a:p>
            <a:pPr lvl="1"/>
            <a:r>
              <a:rPr lang="en-US" dirty="0"/>
              <a:t>Second level</a:t>
            </a:r>
          </a:p>
        </p:txBody>
      </p:sp>
      <p:sp>
        <p:nvSpPr>
          <p:cNvPr id="6" name="Picture Placeholder 4"/>
          <p:cNvSpPr>
            <a:spLocks noGrp="1"/>
          </p:cNvSpPr>
          <p:nvPr>
            <p:ph type="pic" sz="quarter" idx="11"/>
          </p:nvPr>
        </p:nvSpPr>
        <p:spPr>
          <a:xfrm>
            <a:off x="323529" y="3435846"/>
            <a:ext cx="4176464" cy="1188132"/>
          </a:xfrm>
          <a:effectLst>
            <a:outerShdw blurRad="38100" algn="ctr" rotWithShape="0">
              <a:prstClr val="black"/>
            </a:outerShdw>
          </a:effectLst>
        </p:spPr>
        <p:txBody>
          <a:bodyPr/>
          <a:lstStyle/>
          <a:p>
            <a:endParaRPr lang="nb-NO"/>
          </a:p>
        </p:txBody>
      </p:sp>
      <p:sp>
        <p:nvSpPr>
          <p:cNvPr id="8" name="Picture Placeholder 4"/>
          <p:cNvSpPr>
            <a:spLocks noGrp="1"/>
          </p:cNvSpPr>
          <p:nvPr>
            <p:ph type="pic" sz="quarter" idx="12"/>
          </p:nvPr>
        </p:nvSpPr>
        <p:spPr>
          <a:xfrm>
            <a:off x="4644008" y="1167594"/>
            <a:ext cx="4176464" cy="3456384"/>
          </a:xfrm>
          <a:effectLst>
            <a:outerShdw blurRad="38100" algn="ctr" rotWithShape="0">
              <a:prstClr val="black"/>
            </a:outerShdw>
          </a:effectLst>
        </p:spPr>
        <p:txBody>
          <a:bodyPr/>
          <a:lstStyle/>
          <a:p>
            <a:endParaRPr lang="nb-NO"/>
          </a:p>
        </p:txBody>
      </p:sp>
      <p:sp>
        <p:nvSpPr>
          <p:cNvPr id="7" name="Title 1"/>
          <p:cNvSpPr>
            <a:spLocks noGrp="1"/>
          </p:cNvSpPr>
          <p:nvPr>
            <p:ph type="title" hasCustomPrompt="1"/>
          </p:nvPr>
        </p:nvSpPr>
        <p:spPr>
          <a:xfrm>
            <a:off x="-108519" y="227590"/>
            <a:ext cx="4051851" cy="814033"/>
          </a:xfrm>
          <a:gradFill>
            <a:gsLst>
              <a:gs pos="0">
                <a:srgbClr val="DD192B"/>
              </a:gs>
              <a:gs pos="100000">
                <a:srgbClr val="C41627"/>
              </a:gs>
            </a:gsLst>
            <a:lin ang="5400000" scaled="0"/>
          </a:gradFill>
          <a:ln>
            <a:noFill/>
          </a:ln>
          <a:effectLst>
            <a:outerShdw dist="38100" dir="2700000" algn="ctr" rotWithShape="0">
              <a:schemeClr val="tx1">
                <a:lumMod val="75000"/>
                <a:lumOff val="25000"/>
              </a:schemeClr>
            </a:outerShdw>
          </a:effectLst>
        </p:spPr>
        <p:txBody>
          <a:bodyPr wrap="none" tIns="144000" rIns="216000" bIns="144000">
            <a:spAutoFit/>
          </a:bodyPr>
          <a:lstStyle>
            <a:lvl1pPr marL="539965" algn="l">
              <a:defRPr sz="3400" baseline="0">
                <a:gradFill>
                  <a:gsLst>
                    <a:gs pos="0">
                      <a:schemeClr val="bg1">
                        <a:lumMod val="95000"/>
                      </a:schemeClr>
                    </a:gs>
                    <a:gs pos="100000">
                      <a:srgbClr val="ECECEC"/>
                    </a:gs>
                  </a:gsLst>
                  <a:lin ang="5400000" scaled="0"/>
                </a:gradFill>
                <a:effectLst>
                  <a:outerShdw dist="12700" dir="1200000" algn="ctr" rotWithShape="0">
                    <a:srgbClr val="800E19"/>
                  </a:outerShdw>
                </a:effectLst>
              </a:defRPr>
            </a:lvl1pPr>
          </a:lstStyle>
          <a:p>
            <a:r>
              <a:rPr lang="en-US" dirty="0"/>
              <a:t>Default slide title</a:t>
            </a:r>
            <a:endParaRPr lang="nb-NO" dirty="0"/>
          </a:p>
        </p:txBody>
      </p:sp>
    </p:spTree>
    <p:extLst>
      <p:ext uri="{BB962C8B-B14F-4D97-AF65-F5344CB8AC3E}">
        <p14:creationId xmlns:p14="http://schemas.microsoft.com/office/powerpoint/2010/main" val="1676084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hapter page">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9702"/>
            <a:ext cx="7772400" cy="1102519"/>
          </a:xfrm>
        </p:spPr>
        <p:txBody>
          <a:bodyPr/>
          <a:lstStyle>
            <a:lvl1pPr algn="ctr">
              <a:defRPr>
                <a:solidFill>
                  <a:schemeClr val="tx1"/>
                </a:solidFill>
              </a:defRPr>
            </a:lvl1pPr>
          </a:lstStyle>
          <a:p>
            <a:r>
              <a:rPr lang="nb-NO" dirty="0"/>
              <a:t>Klikk for å redigere tittelstil</a:t>
            </a:r>
            <a:endParaRPr 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 text left, 1 text righ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467545" y="1175501"/>
            <a:ext cx="3960440" cy="3394472"/>
          </a:xfrm>
          <a:prstGeom prst="rect">
            <a:avLst/>
          </a:prstGeom>
        </p:spPr>
        <p:txBody>
          <a:bodyPr>
            <a:normAutofit/>
          </a:bodyPr>
          <a:lstStyle>
            <a:lvl1pPr marL="323979" indent="-323979">
              <a:lnSpc>
                <a:spcPct val="100000"/>
              </a:lnSpc>
              <a:spcBef>
                <a:spcPts val="0"/>
              </a:spcBef>
              <a:spcAft>
                <a:spcPts val="600"/>
              </a:spcAft>
              <a:buSzPct val="140000"/>
              <a:buFont typeface="Arial" pitchFamily="34" charset="0"/>
              <a:buChar char="•"/>
              <a:defRPr sz="2200" baseline="0">
                <a:solidFill>
                  <a:srgbClr val="363636"/>
                </a:solidFill>
              </a:defRPr>
            </a:lvl1pPr>
            <a:lvl2pPr>
              <a:defRPr/>
            </a:lvl2pPr>
          </a:lstStyle>
          <a:p>
            <a:pPr lvl="0"/>
            <a:r>
              <a:rPr lang="en-US" dirty="0"/>
              <a:t>New line</a:t>
            </a:r>
          </a:p>
          <a:p>
            <a:pPr lvl="1"/>
            <a:r>
              <a:rPr lang="en-US" dirty="0"/>
              <a:t>Second level</a:t>
            </a:r>
          </a:p>
        </p:txBody>
      </p:sp>
      <p:sp>
        <p:nvSpPr>
          <p:cNvPr id="8" name="Content Placeholder 2"/>
          <p:cNvSpPr>
            <a:spLocks noGrp="1"/>
          </p:cNvSpPr>
          <p:nvPr>
            <p:ph idx="10" hasCustomPrompt="1"/>
          </p:nvPr>
        </p:nvSpPr>
        <p:spPr>
          <a:xfrm>
            <a:off x="4716016" y="1167595"/>
            <a:ext cx="3960440" cy="3394472"/>
          </a:xfrm>
          <a:prstGeom prst="rect">
            <a:avLst/>
          </a:prstGeom>
        </p:spPr>
        <p:txBody>
          <a:bodyPr>
            <a:normAutofit/>
          </a:bodyPr>
          <a:lstStyle>
            <a:lvl1pPr marL="323979" indent="-323979">
              <a:lnSpc>
                <a:spcPct val="100000"/>
              </a:lnSpc>
              <a:spcBef>
                <a:spcPts val="0"/>
              </a:spcBef>
              <a:spcAft>
                <a:spcPts val="600"/>
              </a:spcAft>
              <a:buSzPct val="140000"/>
              <a:buFont typeface="Arial" pitchFamily="34" charset="0"/>
              <a:buChar char="•"/>
              <a:defRPr sz="2200" baseline="0">
                <a:solidFill>
                  <a:srgbClr val="363636"/>
                </a:solidFill>
              </a:defRPr>
            </a:lvl1pPr>
            <a:lvl2pPr>
              <a:defRPr/>
            </a:lvl2pPr>
          </a:lstStyle>
          <a:p>
            <a:pPr lvl="0"/>
            <a:r>
              <a:rPr lang="en-US" dirty="0"/>
              <a:t>New line</a:t>
            </a:r>
          </a:p>
          <a:p>
            <a:pPr lvl="1"/>
            <a:r>
              <a:rPr lang="en-US" dirty="0"/>
              <a:t>Second level</a:t>
            </a:r>
          </a:p>
        </p:txBody>
      </p:sp>
      <p:sp>
        <p:nvSpPr>
          <p:cNvPr id="5" name="Title 1"/>
          <p:cNvSpPr>
            <a:spLocks noGrp="1"/>
          </p:cNvSpPr>
          <p:nvPr>
            <p:ph type="title" hasCustomPrompt="1"/>
          </p:nvPr>
        </p:nvSpPr>
        <p:spPr>
          <a:xfrm>
            <a:off x="-108519" y="227590"/>
            <a:ext cx="4051851" cy="814033"/>
          </a:xfrm>
          <a:gradFill>
            <a:gsLst>
              <a:gs pos="0">
                <a:srgbClr val="DD192B"/>
              </a:gs>
              <a:gs pos="100000">
                <a:srgbClr val="C41627"/>
              </a:gs>
            </a:gsLst>
            <a:lin ang="5400000" scaled="0"/>
          </a:gradFill>
          <a:ln>
            <a:noFill/>
          </a:ln>
          <a:effectLst>
            <a:outerShdw dist="38100" dir="2700000" algn="ctr" rotWithShape="0">
              <a:schemeClr val="tx1">
                <a:lumMod val="75000"/>
                <a:lumOff val="25000"/>
              </a:schemeClr>
            </a:outerShdw>
          </a:effectLst>
        </p:spPr>
        <p:txBody>
          <a:bodyPr wrap="none" tIns="144000" rIns="216000" bIns="144000">
            <a:spAutoFit/>
          </a:bodyPr>
          <a:lstStyle>
            <a:lvl1pPr marL="539965" algn="l">
              <a:defRPr sz="3400" baseline="0">
                <a:gradFill>
                  <a:gsLst>
                    <a:gs pos="0">
                      <a:schemeClr val="bg1">
                        <a:lumMod val="95000"/>
                      </a:schemeClr>
                    </a:gs>
                    <a:gs pos="100000">
                      <a:srgbClr val="ECECEC"/>
                    </a:gs>
                  </a:gsLst>
                  <a:lin ang="5400000" scaled="0"/>
                </a:gradFill>
                <a:effectLst>
                  <a:outerShdw dist="12700" dir="1200000" algn="ctr" rotWithShape="0">
                    <a:srgbClr val="800E19"/>
                  </a:outerShdw>
                </a:effectLst>
              </a:defRPr>
            </a:lvl1pPr>
          </a:lstStyle>
          <a:p>
            <a:r>
              <a:rPr lang="en-US" dirty="0"/>
              <a:t>Default slide title</a:t>
            </a:r>
            <a:endParaRPr lang="nb-NO" dirty="0"/>
          </a:p>
        </p:txBody>
      </p:sp>
    </p:spTree>
    <p:extLst>
      <p:ext uri="{BB962C8B-B14F-4D97-AF65-F5344CB8AC3E}">
        <p14:creationId xmlns:p14="http://schemas.microsoft.com/office/powerpoint/2010/main" val="42947361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 text left, 1 picture center, 1 text righ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6228184" y="1167595"/>
            <a:ext cx="2520280" cy="3394472"/>
          </a:xfrm>
          <a:prstGeom prst="rect">
            <a:avLst/>
          </a:prstGeom>
        </p:spPr>
        <p:txBody>
          <a:bodyPr>
            <a:normAutofit/>
          </a:bodyPr>
          <a:lstStyle>
            <a:lvl1pPr marL="323979" indent="-323979">
              <a:lnSpc>
                <a:spcPct val="100000"/>
              </a:lnSpc>
              <a:spcBef>
                <a:spcPts val="0"/>
              </a:spcBef>
              <a:spcAft>
                <a:spcPts val="600"/>
              </a:spcAft>
              <a:buSzPct val="140000"/>
              <a:buFont typeface="Arial" pitchFamily="34" charset="0"/>
              <a:buChar char="•"/>
              <a:defRPr sz="2200" baseline="0">
                <a:solidFill>
                  <a:srgbClr val="363636"/>
                </a:solidFill>
              </a:defRPr>
            </a:lvl1pPr>
            <a:lvl2pPr>
              <a:defRPr/>
            </a:lvl2pPr>
          </a:lstStyle>
          <a:p>
            <a:pPr lvl="0"/>
            <a:r>
              <a:rPr lang="en-US" dirty="0"/>
              <a:t>New line</a:t>
            </a:r>
          </a:p>
          <a:p>
            <a:pPr lvl="1"/>
            <a:r>
              <a:rPr lang="en-US" dirty="0"/>
              <a:t>Second level</a:t>
            </a:r>
          </a:p>
        </p:txBody>
      </p:sp>
      <p:sp>
        <p:nvSpPr>
          <p:cNvPr id="5" name="Picture Placeholder 4"/>
          <p:cNvSpPr>
            <a:spLocks noGrp="1"/>
          </p:cNvSpPr>
          <p:nvPr>
            <p:ph type="pic" sz="quarter" idx="10"/>
          </p:nvPr>
        </p:nvSpPr>
        <p:spPr>
          <a:xfrm>
            <a:off x="3203849" y="1167166"/>
            <a:ext cx="2736552" cy="3402806"/>
          </a:xfrm>
          <a:effectLst>
            <a:outerShdw blurRad="38100" algn="ctr" rotWithShape="0">
              <a:prstClr val="black"/>
            </a:outerShdw>
          </a:effectLst>
        </p:spPr>
        <p:txBody>
          <a:bodyPr/>
          <a:lstStyle/>
          <a:p>
            <a:endParaRPr lang="nb-NO"/>
          </a:p>
        </p:txBody>
      </p:sp>
      <p:sp>
        <p:nvSpPr>
          <p:cNvPr id="6" name="Content Placeholder 2"/>
          <p:cNvSpPr>
            <a:spLocks noGrp="1"/>
          </p:cNvSpPr>
          <p:nvPr>
            <p:ph idx="11" hasCustomPrompt="1"/>
          </p:nvPr>
        </p:nvSpPr>
        <p:spPr>
          <a:xfrm>
            <a:off x="395536" y="1167595"/>
            <a:ext cx="2520280" cy="3394472"/>
          </a:xfrm>
          <a:prstGeom prst="rect">
            <a:avLst/>
          </a:prstGeom>
        </p:spPr>
        <p:txBody>
          <a:bodyPr>
            <a:normAutofit/>
          </a:bodyPr>
          <a:lstStyle>
            <a:lvl1pPr marL="323979" indent="-323979">
              <a:lnSpc>
                <a:spcPct val="100000"/>
              </a:lnSpc>
              <a:spcBef>
                <a:spcPts val="0"/>
              </a:spcBef>
              <a:spcAft>
                <a:spcPts val="600"/>
              </a:spcAft>
              <a:buSzPct val="140000"/>
              <a:buFont typeface="Arial" pitchFamily="34" charset="0"/>
              <a:buChar char="•"/>
              <a:defRPr sz="2200" baseline="0">
                <a:solidFill>
                  <a:srgbClr val="363636"/>
                </a:solidFill>
              </a:defRPr>
            </a:lvl1pPr>
            <a:lvl2pPr>
              <a:defRPr/>
            </a:lvl2pPr>
          </a:lstStyle>
          <a:p>
            <a:pPr lvl="0"/>
            <a:r>
              <a:rPr lang="en-US" dirty="0"/>
              <a:t>New line</a:t>
            </a:r>
          </a:p>
          <a:p>
            <a:pPr lvl="1"/>
            <a:r>
              <a:rPr lang="en-US" dirty="0"/>
              <a:t>Second level</a:t>
            </a:r>
          </a:p>
        </p:txBody>
      </p:sp>
      <p:sp>
        <p:nvSpPr>
          <p:cNvPr id="7" name="Title 1"/>
          <p:cNvSpPr>
            <a:spLocks noGrp="1"/>
          </p:cNvSpPr>
          <p:nvPr>
            <p:ph type="title" hasCustomPrompt="1"/>
          </p:nvPr>
        </p:nvSpPr>
        <p:spPr>
          <a:xfrm>
            <a:off x="-108519" y="227590"/>
            <a:ext cx="4051851" cy="814033"/>
          </a:xfrm>
          <a:gradFill>
            <a:gsLst>
              <a:gs pos="0">
                <a:srgbClr val="DD192B"/>
              </a:gs>
              <a:gs pos="100000">
                <a:srgbClr val="C41627"/>
              </a:gs>
            </a:gsLst>
            <a:lin ang="5400000" scaled="0"/>
          </a:gradFill>
          <a:ln>
            <a:noFill/>
          </a:ln>
          <a:effectLst>
            <a:outerShdw dist="38100" dir="2700000" algn="ctr" rotWithShape="0">
              <a:schemeClr val="tx1">
                <a:lumMod val="75000"/>
                <a:lumOff val="25000"/>
              </a:schemeClr>
            </a:outerShdw>
          </a:effectLst>
        </p:spPr>
        <p:txBody>
          <a:bodyPr wrap="none" tIns="144000" rIns="216000" bIns="144000">
            <a:spAutoFit/>
          </a:bodyPr>
          <a:lstStyle>
            <a:lvl1pPr marL="539965" algn="l">
              <a:defRPr sz="3400" baseline="0">
                <a:gradFill>
                  <a:gsLst>
                    <a:gs pos="0">
                      <a:schemeClr val="bg1">
                        <a:lumMod val="95000"/>
                      </a:schemeClr>
                    </a:gs>
                    <a:gs pos="100000">
                      <a:srgbClr val="ECECEC"/>
                    </a:gs>
                  </a:gsLst>
                  <a:lin ang="5400000" scaled="0"/>
                </a:gradFill>
                <a:effectLst>
                  <a:outerShdw dist="12700" dir="1200000" algn="ctr" rotWithShape="0">
                    <a:srgbClr val="800E19"/>
                  </a:outerShdw>
                </a:effectLst>
              </a:defRPr>
            </a:lvl1pPr>
          </a:lstStyle>
          <a:p>
            <a:r>
              <a:rPr lang="en-US" dirty="0"/>
              <a:t>Default slide title</a:t>
            </a:r>
            <a:endParaRPr lang="nb-NO" dirty="0"/>
          </a:p>
        </p:txBody>
      </p:sp>
    </p:spTree>
    <p:extLst>
      <p:ext uri="{BB962C8B-B14F-4D97-AF65-F5344CB8AC3E}">
        <p14:creationId xmlns:p14="http://schemas.microsoft.com/office/powerpoint/2010/main" val="21673732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4 pictures in stair, 1 text righ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4716016" y="1167595"/>
            <a:ext cx="4032448" cy="1512168"/>
          </a:xfrm>
          <a:prstGeom prst="rect">
            <a:avLst/>
          </a:prstGeom>
        </p:spPr>
        <p:txBody>
          <a:bodyPr>
            <a:normAutofit/>
          </a:bodyPr>
          <a:lstStyle>
            <a:lvl1pPr marL="323979" indent="-323979">
              <a:lnSpc>
                <a:spcPct val="100000"/>
              </a:lnSpc>
              <a:spcBef>
                <a:spcPts val="0"/>
              </a:spcBef>
              <a:spcAft>
                <a:spcPts val="600"/>
              </a:spcAft>
              <a:buSzPct val="140000"/>
              <a:buFont typeface="Arial" pitchFamily="34" charset="0"/>
              <a:buChar char="•"/>
              <a:defRPr sz="2200" baseline="0">
                <a:solidFill>
                  <a:srgbClr val="363636"/>
                </a:solidFill>
              </a:defRPr>
            </a:lvl1pPr>
            <a:lvl2pPr>
              <a:defRPr/>
            </a:lvl2pPr>
          </a:lstStyle>
          <a:p>
            <a:pPr lvl="0"/>
            <a:r>
              <a:rPr lang="en-US" dirty="0"/>
              <a:t>New line</a:t>
            </a:r>
          </a:p>
          <a:p>
            <a:pPr lvl="1"/>
            <a:r>
              <a:rPr lang="en-US" dirty="0"/>
              <a:t>Second level</a:t>
            </a:r>
          </a:p>
        </p:txBody>
      </p:sp>
      <p:sp>
        <p:nvSpPr>
          <p:cNvPr id="7" name="Picture Placeholder 4"/>
          <p:cNvSpPr>
            <a:spLocks noGrp="1"/>
          </p:cNvSpPr>
          <p:nvPr>
            <p:ph type="pic" sz="quarter" idx="11"/>
          </p:nvPr>
        </p:nvSpPr>
        <p:spPr>
          <a:xfrm>
            <a:off x="539552" y="1221600"/>
            <a:ext cx="2376264" cy="756084"/>
          </a:xfrm>
          <a:effectLst>
            <a:outerShdw blurRad="38100" algn="ctr" rotWithShape="0">
              <a:prstClr val="black"/>
            </a:outerShdw>
          </a:effectLst>
        </p:spPr>
        <p:txBody>
          <a:bodyPr/>
          <a:lstStyle/>
          <a:p>
            <a:endParaRPr lang="nb-NO"/>
          </a:p>
        </p:txBody>
      </p:sp>
      <p:sp>
        <p:nvSpPr>
          <p:cNvPr id="12" name="Picture Placeholder 4"/>
          <p:cNvSpPr>
            <a:spLocks noGrp="1"/>
          </p:cNvSpPr>
          <p:nvPr>
            <p:ph type="pic" sz="quarter" idx="12"/>
          </p:nvPr>
        </p:nvSpPr>
        <p:spPr>
          <a:xfrm>
            <a:off x="539552" y="1977684"/>
            <a:ext cx="4104456" cy="756084"/>
          </a:xfrm>
          <a:effectLst>
            <a:outerShdw blurRad="38100" algn="ctr" rotWithShape="0">
              <a:prstClr val="black"/>
            </a:outerShdw>
          </a:effectLst>
        </p:spPr>
        <p:txBody>
          <a:bodyPr/>
          <a:lstStyle/>
          <a:p>
            <a:endParaRPr lang="nb-NO"/>
          </a:p>
        </p:txBody>
      </p:sp>
      <p:sp>
        <p:nvSpPr>
          <p:cNvPr id="13" name="Picture Placeholder 4"/>
          <p:cNvSpPr>
            <a:spLocks noGrp="1"/>
          </p:cNvSpPr>
          <p:nvPr>
            <p:ph type="pic" sz="quarter" idx="13"/>
          </p:nvPr>
        </p:nvSpPr>
        <p:spPr>
          <a:xfrm>
            <a:off x="539552" y="2733768"/>
            <a:ext cx="6120680" cy="756084"/>
          </a:xfrm>
          <a:effectLst>
            <a:outerShdw blurRad="38100" algn="ctr" rotWithShape="0">
              <a:prstClr val="black"/>
            </a:outerShdw>
          </a:effectLst>
        </p:spPr>
        <p:txBody>
          <a:bodyPr/>
          <a:lstStyle/>
          <a:p>
            <a:endParaRPr lang="nb-NO"/>
          </a:p>
        </p:txBody>
      </p:sp>
      <p:sp>
        <p:nvSpPr>
          <p:cNvPr id="14" name="Picture Placeholder 4"/>
          <p:cNvSpPr>
            <a:spLocks noGrp="1"/>
          </p:cNvSpPr>
          <p:nvPr>
            <p:ph type="pic" sz="quarter" idx="14"/>
          </p:nvPr>
        </p:nvSpPr>
        <p:spPr>
          <a:xfrm>
            <a:off x="539552" y="3489852"/>
            <a:ext cx="8208912" cy="756084"/>
          </a:xfrm>
          <a:effectLst>
            <a:outerShdw blurRad="38100" algn="ctr" rotWithShape="0">
              <a:prstClr val="black"/>
            </a:outerShdw>
          </a:effectLst>
        </p:spPr>
        <p:txBody>
          <a:bodyPr/>
          <a:lstStyle/>
          <a:p>
            <a:endParaRPr lang="nb-NO"/>
          </a:p>
        </p:txBody>
      </p:sp>
      <p:sp>
        <p:nvSpPr>
          <p:cNvPr id="8" name="Title 1"/>
          <p:cNvSpPr>
            <a:spLocks noGrp="1"/>
          </p:cNvSpPr>
          <p:nvPr>
            <p:ph type="title" hasCustomPrompt="1"/>
          </p:nvPr>
        </p:nvSpPr>
        <p:spPr>
          <a:xfrm>
            <a:off x="-108519" y="227590"/>
            <a:ext cx="4051851" cy="814033"/>
          </a:xfrm>
          <a:gradFill>
            <a:gsLst>
              <a:gs pos="0">
                <a:srgbClr val="DD192B"/>
              </a:gs>
              <a:gs pos="100000">
                <a:srgbClr val="C41627"/>
              </a:gs>
            </a:gsLst>
            <a:lin ang="5400000" scaled="0"/>
          </a:gradFill>
          <a:ln>
            <a:noFill/>
          </a:ln>
          <a:effectLst>
            <a:outerShdw dist="38100" dir="2700000" algn="ctr" rotWithShape="0">
              <a:schemeClr val="tx1">
                <a:lumMod val="75000"/>
                <a:lumOff val="25000"/>
              </a:schemeClr>
            </a:outerShdw>
          </a:effectLst>
        </p:spPr>
        <p:txBody>
          <a:bodyPr wrap="none" tIns="144000" rIns="216000" bIns="144000">
            <a:spAutoFit/>
          </a:bodyPr>
          <a:lstStyle>
            <a:lvl1pPr marL="539965" algn="l">
              <a:defRPr sz="3400" baseline="0">
                <a:gradFill>
                  <a:gsLst>
                    <a:gs pos="0">
                      <a:schemeClr val="bg1">
                        <a:lumMod val="95000"/>
                      </a:schemeClr>
                    </a:gs>
                    <a:gs pos="100000">
                      <a:srgbClr val="ECECEC"/>
                    </a:gs>
                  </a:gsLst>
                  <a:lin ang="5400000" scaled="0"/>
                </a:gradFill>
                <a:effectLst>
                  <a:outerShdw dist="12700" dir="1200000" algn="ctr" rotWithShape="0">
                    <a:srgbClr val="800E19"/>
                  </a:outerShdw>
                </a:effectLst>
              </a:defRPr>
            </a:lvl1pPr>
          </a:lstStyle>
          <a:p>
            <a:r>
              <a:rPr lang="en-US" dirty="0"/>
              <a:t>Default slide title</a:t>
            </a:r>
            <a:endParaRPr lang="nb-NO" dirty="0"/>
          </a:p>
        </p:txBody>
      </p:sp>
    </p:spTree>
    <p:extLst>
      <p:ext uri="{BB962C8B-B14F-4D97-AF65-F5344CB8AC3E}">
        <p14:creationId xmlns:p14="http://schemas.microsoft.com/office/powerpoint/2010/main" val="346389874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30" y="891883"/>
            <a:ext cx="8740142" cy="1632435"/>
          </a:xfrm>
        </p:spPr>
        <p:txBody>
          <a:bodyPr>
            <a:spAutoFit/>
          </a:bodyPr>
          <a:lstStyle>
            <a:lvl3pPr>
              <a:defRPr sz="1765"/>
            </a:lvl3pPr>
            <a:lvl4pPr>
              <a:defRPr sz="1471"/>
            </a:lvl4pPr>
            <a:lvl5pPr>
              <a:defRPr sz="147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4304127"/>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503EBAF-BB52-4FEC-9EE9-8BBEE62A6D43}" type="datetimeFigureOut">
              <a:rPr lang="de-DE" smtClean="0"/>
              <a:t>02.02.2018</a:t>
            </a:fld>
            <a:endParaRPr lang="de-DE"/>
          </a:p>
        </p:txBody>
      </p:sp>
      <p:sp>
        <p:nvSpPr>
          <p:cNvPr id="3" name="Footer Placeholder 2"/>
          <p:cNvSpPr>
            <a:spLocks noGrp="1"/>
          </p:cNvSpPr>
          <p:nvPr>
            <p:ph type="ftr" sz="quarter" idx="11"/>
          </p:nvPr>
        </p:nvSpPr>
        <p:spPr/>
        <p:txBody>
          <a:bodyPr/>
          <a:lstStyle/>
          <a:p>
            <a:endParaRPr lang="de-DE"/>
          </a:p>
        </p:txBody>
      </p:sp>
      <p:sp>
        <p:nvSpPr>
          <p:cNvPr id="4" name="Slide Number Placeholder 3"/>
          <p:cNvSpPr>
            <a:spLocks noGrp="1"/>
          </p:cNvSpPr>
          <p:nvPr>
            <p:ph type="sldNum" sz="quarter" idx="12"/>
          </p:nvPr>
        </p:nvSpPr>
        <p:spPr/>
        <p:txBody>
          <a:bodyPr/>
          <a:lstStyle/>
          <a:p>
            <a:fld id="{78737CF5-2D32-48D6-9100-749DEC1D6F62}" type="slidenum">
              <a:rPr lang="de-DE" smtClean="0"/>
              <a:t>‹#›</a:t>
            </a:fld>
            <a:endParaRPr lang="de-DE"/>
          </a:p>
        </p:txBody>
      </p:sp>
    </p:spTree>
    <p:extLst>
      <p:ext uri="{BB962C8B-B14F-4D97-AF65-F5344CB8AC3E}">
        <p14:creationId xmlns:p14="http://schemas.microsoft.com/office/powerpoint/2010/main" val="196909811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01929" y="891882"/>
            <a:ext cx="8740142" cy="1489231"/>
          </a:xfrm>
        </p:spPr>
        <p:txBody>
          <a:bodyPr/>
          <a:lstStyle>
            <a:lvl1pPr marL="0" indent="0">
              <a:buNone/>
              <a:defRPr>
                <a:gradFill>
                  <a:gsLst>
                    <a:gs pos="1250">
                      <a:schemeClr val="tx2"/>
                    </a:gs>
                    <a:gs pos="99000">
                      <a:schemeClr val="tx2"/>
                    </a:gs>
                  </a:gsLst>
                  <a:lin ang="5400000" scaled="0"/>
                </a:gradFill>
              </a:defRPr>
            </a:lvl1pPr>
            <a:lvl2pPr marL="0" indent="0">
              <a:buFontTx/>
              <a:buNone/>
              <a:defRPr sz="1471"/>
            </a:lvl2pPr>
            <a:lvl3pPr marL="168090" indent="0">
              <a:buNone/>
              <a:defRPr/>
            </a:lvl3pPr>
            <a:lvl4pPr marL="336179" indent="0">
              <a:buNone/>
              <a:defRPr/>
            </a:lvl4pPr>
            <a:lvl5pPr marL="50426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720261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Title Only">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01696" y="214787"/>
            <a:ext cx="8740142" cy="695955"/>
          </a:xfrm>
          <a:prstGeom prst="rect">
            <a:avLst/>
          </a:prstGeom>
        </p:spPr>
        <p:txBody>
          <a:bodyPr/>
          <a:lstStyle>
            <a:lvl1pPr algn="l">
              <a:defRPr sz="3822">
                <a:solidFill>
                  <a:schemeClr val="tx2"/>
                </a:solidFill>
              </a:defRPr>
            </a:lvl1pPr>
          </a:lstStyle>
          <a:p>
            <a:r>
              <a:rPr lang="en-US"/>
              <a:t>Click to edit Master title style</a:t>
            </a:r>
          </a:p>
        </p:txBody>
      </p:sp>
    </p:spTree>
    <p:extLst>
      <p:ext uri="{BB962C8B-B14F-4D97-AF65-F5344CB8AC3E}">
        <p14:creationId xmlns:p14="http://schemas.microsoft.com/office/powerpoint/2010/main" val="3937341268"/>
      </p:ext>
    </p:extLst>
  </p:cSld>
  <p:clrMapOvr>
    <a:masterClrMapping/>
  </p:clrMapOvr>
  <p:transition spd="med">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a:xfrm>
            <a:off x="201933" y="217136"/>
            <a:ext cx="3169001" cy="2410650"/>
          </a:xfrm>
        </p:spPr>
        <p:txBody>
          <a:bodyPr/>
          <a:lstStyle/>
          <a:p>
            <a:r>
              <a:rPr lang="en-US"/>
              <a:t>Click to edit Master title style</a:t>
            </a:r>
          </a:p>
        </p:txBody>
      </p:sp>
      <p:sp>
        <p:nvSpPr>
          <p:cNvPr id="3" name="Rectangle 2"/>
          <p:cNvSpPr/>
          <p:nvPr userDrawn="1"/>
        </p:nvSpPr>
        <p:spPr bwMode="auto">
          <a:xfrm>
            <a:off x="3563522" y="4"/>
            <a:ext cx="5580478" cy="514350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368" tIns="107495" rIns="134368" bIns="107495" numCol="1" spcCol="0" rtlCol="0" fromWordArt="0" anchor="t" anchorCtr="0" forceAA="0" compatLnSpc="1">
            <a:prstTxWarp prst="textNoShape">
              <a:avLst/>
            </a:prstTxWarp>
            <a:noAutofit/>
          </a:bodyPr>
          <a:lstStyle/>
          <a:p>
            <a:pPr algn="ctr" defTabSz="685041" fontAlgn="base">
              <a:lnSpc>
                <a:spcPct val="90000"/>
              </a:lnSpc>
              <a:spcBef>
                <a:spcPct val="0"/>
              </a:spcBef>
              <a:spcAft>
                <a:spcPct val="0"/>
              </a:spcAft>
              <a:defRPr/>
            </a:pPr>
            <a:endParaRPr lang="en-US" sz="1765">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530426745"/>
      </p:ext>
    </p:extLst>
  </p:cSld>
  <p:clrMapOvr>
    <a:masterClrMapping/>
  </p:clrMapOvr>
  <p:transition>
    <p:fade/>
  </p:transition>
  <p:extLst mod="1">
    <p:ext uri="{DCECCB84-F9BA-43D5-87BE-67443E8EF086}">
      <p15:sldGuideLst xmlns:p15="http://schemas.microsoft.com/office/powerpoint/2012/main">
        <p15:guide id="1" pos="3917">
          <p15:clr>
            <a:srgbClr val="FBAE40"/>
          </p15:clr>
        </p15:guide>
        <p15:guide id="2" pos="3341">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01976" y="890715"/>
            <a:ext cx="6723139" cy="1344818"/>
          </a:xfrm>
          <a:noFill/>
        </p:spPr>
        <p:txBody>
          <a:bodyPr lIns="146304" tIns="91440" rIns="146304" bIns="91440" anchor="t" anchorCtr="0"/>
          <a:lstStyle>
            <a:lvl1pPr>
              <a:defRPr sz="3971" spc="-74"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01976" y="2236506"/>
            <a:ext cx="5378503" cy="1344245"/>
          </a:xfrm>
          <a:noFill/>
        </p:spPr>
        <p:txBody>
          <a:bodyPr lIns="164592" tIns="109728" rIns="164592" bIns="109728">
            <a:noAutofit/>
          </a:bodyPr>
          <a:lstStyle>
            <a:lvl1pPr marL="0" indent="0">
              <a:spcBef>
                <a:spcPts val="0"/>
              </a:spcBef>
              <a:buNone/>
              <a:defRPr sz="2353" spc="0" baseline="0">
                <a:gradFill>
                  <a:gsLst>
                    <a:gs pos="91000">
                      <a:schemeClr val="tx1"/>
                    </a:gs>
                    <a:gs pos="0">
                      <a:schemeClr val="tx1"/>
                    </a:gs>
                  </a:gsLst>
                  <a:lin ang="5400000" scaled="0"/>
                </a:gradFill>
                <a:latin typeface="+mn-lt"/>
              </a:defRPr>
            </a:lvl1pPr>
          </a:lstStyle>
          <a:p>
            <a:pPr lvl="0"/>
            <a:r>
              <a:rPr lang="en-US"/>
              <a:t>Speaker name</a:t>
            </a:r>
          </a:p>
        </p:txBody>
      </p:sp>
      <p:sp>
        <p:nvSpPr>
          <p:cNvPr id="7" name="Rectangle 6"/>
          <p:cNvSpPr/>
          <p:nvPr userDrawn="1"/>
        </p:nvSpPr>
        <p:spPr bwMode="gray">
          <a:xfrm>
            <a:off x="0" y="4234870"/>
            <a:ext cx="9143533" cy="90863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92" fontAlgn="base">
              <a:lnSpc>
                <a:spcPct val="90000"/>
              </a:lnSpc>
              <a:spcBef>
                <a:spcPct val="0"/>
              </a:spcBef>
              <a:spcAft>
                <a:spcPct val="0"/>
              </a:spcAft>
            </a:pPr>
            <a:endParaRPr lang="en-US" sz="1765"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39894" y="4565917"/>
            <a:ext cx="1070841" cy="228621"/>
          </a:xfrm>
          <a:prstGeom prst="rect">
            <a:avLst/>
          </a:prstGeom>
        </p:spPr>
      </p:pic>
    </p:spTree>
    <p:extLst>
      <p:ext uri="{BB962C8B-B14F-4D97-AF65-F5344CB8AC3E}">
        <p14:creationId xmlns:p14="http://schemas.microsoft.com/office/powerpoint/2010/main" val="12432602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01930" y="891883"/>
            <a:ext cx="8741309" cy="1746440"/>
          </a:xfrm>
        </p:spPr>
        <p:txBody>
          <a:bodyPr>
            <a:spAutoFit/>
          </a:bodyPr>
          <a:lstStyle>
            <a:lvl1pPr marL="0" indent="0">
              <a:buNone/>
              <a:defRPr/>
            </a:lvl1pPr>
            <a:lvl2pPr marL="168090" indent="0">
              <a:buNone/>
              <a:defRPr/>
            </a:lvl2pPr>
            <a:lvl3pPr marL="336179" indent="0">
              <a:buNone/>
              <a:defRPr/>
            </a:lvl3pPr>
            <a:lvl4pPr marL="504269" indent="0">
              <a:buNone/>
              <a:defRPr/>
            </a:lvl4pPr>
            <a:lvl5pPr marL="672358"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50921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page gre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solidFill>
                  <a:schemeClr val="tx1"/>
                </a:solidFill>
              </a:defRPr>
            </a:lvl1pPr>
          </a:lstStyle>
          <a:p>
            <a:r>
              <a:rPr lang="nb-NO" dirty="0"/>
              <a:t>Klikk for å redigere tittelstil</a:t>
            </a:r>
            <a:endParaRPr lang="en-US" dirty="0"/>
          </a:p>
        </p:txBody>
      </p:sp>
      <p:sp>
        <p:nvSpPr>
          <p:cNvPr id="4" name="Plassholder for tekst 3"/>
          <p:cNvSpPr>
            <a:spLocks noGrp="1"/>
          </p:cNvSpPr>
          <p:nvPr>
            <p:ph type="body" sz="quarter" idx="10"/>
          </p:nvPr>
        </p:nvSpPr>
        <p:spPr>
          <a:xfrm>
            <a:off x="457200" y="1563688"/>
            <a:ext cx="8229600" cy="2663825"/>
          </a:xfrm>
        </p:spPr>
        <p:txBody>
          <a:bodyPr/>
          <a:lstStyle>
            <a:lvl1pPr>
              <a:defRPr>
                <a:solidFill>
                  <a:srgbClr val="000000"/>
                </a:solidFill>
                <a:latin typeface="Museo Sans 100"/>
                <a:cs typeface="Museo Sans 100"/>
              </a:defRPr>
            </a:lvl1pPr>
            <a:lvl2pPr>
              <a:defRPr>
                <a:solidFill>
                  <a:srgbClr val="000000"/>
                </a:solidFill>
                <a:latin typeface="Museo Sans 100"/>
                <a:cs typeface="Museo Sans 100"/>
              </a:defRPr>
            </a:lvl2pPr>
            <a:lvl3pPr>
              <a:defRPr>
                <a:solidFill>
                  <a:srgbClr val="000000"/>
                </a:solidFill>
                <a:latin typeface="Museo Sans 100"/>
                <a:cs typeface="Museo Sans 100"/>
              </a:defRPr>
            </a:lvl3pPr>
            <a:lvl4pPr>
              <a:defRPr>
                <a:solidFill>
                  <a:srgbClr val="000000"/>
                </a:solidFill>
                <a:latin typeface="Museo Sans 100"/>
                <a:cs typeface="Museo Sans 100"/>
              </a:defRPr>
            </a:lvl4pPr>
            <a:lvl5pPr>
              <a:defRPr>
                <a:solidFill>
                  <a:srgbClr val="000000"/>
                </a:solidFill>
                <a:latin typeface="Museo Sans 100"/>
                <a:cs typeface="Museo Sans 100"/>
              </a:defRPr>
            </a:lvl5pPr>
          </a:lstStyle>
          <a:p>
            <a:pPr lvl="0"/>
            <a:r>
              <a:rPr lang="nb-NO" dirty="0"/>
              <a:t>Klikk for å redigere tekststiler i malen</a:t>
            </a:r>
          </a:p>
          <a:p>
            <a:pPr lvl="1"/>
            <a:r>
              <a:rPr lang="nb-NO" dirty="0"/>
              <a:t>Andre nivå</a:t>
            </a:r>
          </a:p>
          <a:p>
            <a:pPr lvl="2"/>
            <a:r>
              <a:rPr lang="nb-NO" dirty="0"/>
              <a:t>Tredje nivå</a:t>
            </a:r>
          </a:p>
          <a:p>
            <a:pPr lvl="3"/>
            <a:r>
              <a:rPr lang="nb-NO" dirty="0"/>
              <a:t>Fjerde nivå</a:t>
            </a:r>
          </a:p>
          <a:p>
            <a:pPr lvl="4"/>
            <a:r>
              <a:rPr lang="nb-NO" dirty="0"/>
              <a:t>Femte nivå</a:t>
            </a: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01977" y="890733"/>
            <a:ext cx="8741309" cy="174644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59524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01930" y="890733"/>
            <a:ext cx="4033911" cy="1610697"/>
          </a:xfrm>
        </p:spPr>
        <p:txBody>
          <a:bodyPr wrap="square">
            <a:spAutoFit/>
          </a:bodyPr>
          <a:lstStyle>
            <a:lvl1pPr marL="0" indent="0">
              <a:spcBef>
                <a:spcPts val="900"/>
              </a:spcBef>
              <a:buClr>
                <a:schemeClr val="tx1"/>
              </a:buClr>
              <a:buFont typeface="Wingdings" panose="05000000000000000000" pitchFamily="2" charset="2"/>
              <a:buNone/>
              <a:defRPr sz="2206" b="0">
                <a:latin typeface="+mn-lt"/>
              </a:defRPr>
            </a:lvl1pPr>
            <a:lvl2pPr marL="187934" indent="0">
              <a:buFont typeface="Wingdings" panose="05000000000000000000" pitchFamily="2" charset="2"/>
              <a:buNone/>
              <a:defRPr sz="1765" b="0"/>
            </a:lvl2pPr>
            <a:lvl3pPr marL="331510" indent="0">
              <a:buFont typeface="Wingdings" panose="05000000000000000000" pitchFamily="2" charset="2"/>
              <a:buNone/>
              <a:tabLst/>
              <a:defRPr sz="1618" b="0"/>
            </a:lvl3pPr>
            <a:lvl4pPr marL="479755" indent="0">
              <a:buFont typeface="Wingdings" panose="05000000000000000000" pitchFamily="2" charset="2"/>
              <a:buNone/>
              <a:defRPr sz="1618" b="0"/>
            </a:lvl4pPr>
            <a:lvl5pPr marL="628001" indent="0">
              <a:buFont typeface="Wingdings" panose="05000000000000000000" pitchFamily="2" charset="2"/>
              <a:buNone/>
              <a:tabLst/>
              <a:defRPr sz="161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4908161" y="890733"/>
            <a:ext cx="4033911" cy="1868588"/>
          </a:xfrm>
        </p:spPr>
        <p:txBody>
          <a:bodyPr wrap="square">
            <a:spAutoFit/>
          </a:bodyPr>
          <a:lstStyle>
            <a:lvl1pPr marL="0" indent="0">
              <a:spcBef>
                <a:spcPts val="900"/>
              </a:spcBef>
              <a:buClr>
                <a:schemeClr val="tx1"/>
              </a:buClr>
              <a:buFont typeface="Arial" panose="020B0604020202020204" pitchFamily="34" charset="0"/>
              <a:buNone/>
              <a:defRPr lang="en-US" sz="2206" b="0" kern="1200" spc="0" baseline="0" dirty="0">
                <a:gradFill>
                  <a:gsLst>
                    <a:gs pos="1250">
                      <a:schemeClr val="tx1"/>
                    </a:gs>
                    <a:gs pos="100000">
                      <a:schemeClr val="tx1"/>
                    </a:gs>
                  </a:gsLst>
                  <a:lin ang="5400000" scaled="0"/>
                </a:gradFill>
                <a:latin typeface="+mn-lt"/>
                <a:ea typeface="+mn-ea"/>
                <a:cs typeface="+mn-cs"/>
              </a:defRPr>
            </a:lvl1pPr>
            <a:lvl2pPr marL="187934" indent="0">
              <a:buFont typeface="Arial" panose="020B0604020202020204" pitchFamily="34" charset="0"/>
              <a:buNone/>
              <a:defRPr lang="en-US" sz="1765" b="0" kern="1200" spc="0" baseline="0" dirty="0">
                <a:gradFill>
                  <a:gsLst>
                    <a:gs pos="1250">
                      <a:schemeClr val="tx1"/>
                    </a:gs>
                    <a:gs pos="100000">
                      <a:schemeClr val="tx1"/>
                    </a:gs>
                  </a:gsLst>
                  <a:lin ang="5400000" scaled="0"/>
                </a:gradFill>
                <a:latin typeface="+mn-lt"/>
                <a:ea typeface="+mn-ea"/>
                <a:cs typeface="+mn-cs"/>
              </a:defRPr>
            </a:lvl2pPr>
            <a:lvl3pPr marL="331510" indent="0">
              <a:buFont typeface="Arial" panose="020B0604020202020204" pitchFamily="34" charset="0"/>
              <a:buNone/>
              <a:tabLst/>
              <a:defRPr lang="en-US" sz="1618" b="0" kern="1200" spc="0" baseline="0" dirty="0">
                <a:gradFill>
                  <a:gsLst>
                    <a:gs pos="1250">
                      <a:schemeClr val="tx1"/>
                    </a:gs>
                    <a:gs pos="100000">
                      <a:schemeClr val="tx1"/>
                    </a:gs>
                  </a:gsLst>
                  <a:lin ang="5400000" scaled="0"/>
                </a:gradFill>
                <a:latin typeface="+mn-lt"/>
                <a:ea typeface="+mn-ea"/>
                <a:cs typeface="+mn-cs"/>
              </a:defRPr>
            </a:lvl3pPr>
            <a:lvl4pPr marL="479755" indent="0">
              <a:buFont typeface="Arial" panose="020B0604020202020204" pitchFamily="34" charset="0"/>
              <a:buNone/>
              <a:defRPr lang="en-US" sz="1618" b="0" kern="1200" spc="0" baseline="0" dirty="0">
                <a:gradFill>
                  <a:gsLst>
                    <a:gs pos="1250">
                      <a:schemeClr val="tx1"/>
                    </a:gs>
                    <a:gs pos="100000">
                      <a:schemeClr val="tx1"/>
                    </a:gs>
                  </a:gsLst>
                  <a:lin ang="5400000" scaled="0"/>
                </a:gradFill>
                <a:latin typeface="+mn-lt"/>
                <a:ea typeface="+mn-ea"/>
                <a:cs typeface="+mn-cs"/>
              </a:defRPr>
            </a:lvl4pPr>
            <a:lvl5pPr marL="628001" indent="0">
              <a:buFont typeface="Arial" panose="020B0604020202020204" pitchFamily="34" charset="0"/>
              <a:buNone/>
              <a:tabLst/>
              <a:defRPr lang="en-US" sz="1618" b="0" kern="1200" spc="0" baseline="0" dirty="0">
                <a:gradFill>
                  <a:gsLst>
                    <a:gs pos="1250">
                      <a:schemeClr val="tx1"/>
                    </a:gs>
                    <a:gs pos="100000">
                      <a:schemeClr val="tx1"/>
                    </a:gs>
                  </a:gsLst>
                  <a:lin ang="5400000" scaled="0"/>
                </a:gradFill>
                <a:latin typeface="+mn-lt"/>
                <a:ea typeface="+mn-ea"/>
                <a:cs typeface="+mn-cs"/>
              </a:defRPr>
            </a:lvl5pPr>
          </a:lstStyle>
          <a:p>
            <a:pPr marL="378202" marR="0" lvl="0" indent="-378202" algn="l" defTabSz="685845" rtl="0" eaLnBrk="1" fontAlgn="auto" latinLnBrk="0" hangingPunct="1">
              <a:lnSpc>
                <a:spcPct val="90000"/>
              </a:lnSpc>
              <a:spcBef>
                <a:spcPts val="900"/>
              </a:spcBef>
              <a:spcAft>
                <a:spcPts val="0"/>
              </a:spcAft>
              <a:buClr>
                <a:schemeClr val="tx1"/>
              </a:buClr>
              <a:buSzPct val="90000"/>
              <a:tabLst/>
            </a:pPr>
            <a:r>
              <a:rPr lang="en-US"/>
              <a:t>Edit Master text styles</a:t>
            </a:r>
          </a:p>
          <a:p>
            <a:pPr marL="378202" marR="0" lvl="1" indent="-378202" algn="l" defTabSz="685845" rtl="0" eaLnBrk="1" fontAlgn="auto" latinLnBrk="0" hangingPunct="1">
              <a:lnSpc>
                <a:spcPct val="90000"/>
              </a:lnSpc>
              <a:spcBef>
                <a:spcPts val="900"/>
              </a:spcBef>
              <a:spcAft>
                <a:spcPts val="0"/>
              </a:spcAft>
              <a:buClr>
                <a:schemeClr val="tx1"/>
              </a:buClr>
              <a:buSzPct val="90000"/>
              <a:tabLst/>
            </a:pPr>
            <a:r>
              <a:rPr lang="en-US"/>
              <a:t>Second level</a:t>
            </a:r>
          </a:p>
          <a:p>
            <a:pPr marL="378202" marR="0" lvl="2" indent="-378202" algn="l" defTabSz="685845" rtl="0" eaLnBrk="1" fontAlgn="auto" latinLnBrk="0" hangingPunct="1">
              <a:lnSpc>
                <a:spcPct val="90000"/>
              </a:lnSpc>
              <a:spcBef>
                <a:spcPts val="900"/>
              </a:spcBef>
              <a:spcAft>
                <a:spcPts val="0"/>
              </a:spcAft>
              <a:buClr>
                <a:schemeClr val="tx1"/>
              </a:buClr>
              <a:buSzPct val="90000"/>
              <a:tabLst/>
            </a:pPr>
            <a:r>
              <a:rPr lang="en-US"/>
              <a:t>Third level</a:t>
            </a:r>
          </a:p>
          <a:p>
            <a:pPr marL="378202" marR="0" lvl="3" indent="-378202" algn="l" defTabSz="685845" rtl="0" eaLnBrk="1" fontAlgn="auto" latinLnBrk="0" hangingPunct="1">
              <a:lnSpc>
                <a:spcPct val="90000"/>
              </a:lnSpc>
              <a:spcBef>
                <a:spcPts val="900"/>
              </a:spcBef>
              <a:spcAft>
                <a:spcPts val="0"/>
              </a:spcAft>
              <a:buClr>
                <a:schemeClr val="tx1"/>
              </a:buClr>
              <a:buSzPct val="90000"/>
              <a:tabLst/>
            </a:pPr>
            <a:r>
              <a:rPr lang="en-US"/>
              <a:t>Fourth level</a:t>
            </a:r>
          </a:p>
          <a:p>
            <a:pPr marL="378202" marR="0" lvl="4" indent="-378202" algn="l" defTabSz="685845" rtl="0" eaLnBrk="1" fontAlgn="auto" latinLnBrk="0" hangingPunct="1">
              <a:lnSpc>
                <a:spcPct val="90000"/>
              </a:lnSpc>
              <a:spcBef>
                <a:spcPts val="900"/>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2750278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01930" y="890733"/>
            <a:ext cx="4033911" cy="1610697"/>
          </a:xfrm>
        </p:spPr>
        <p:txBody>
          <a:bodyPr wrap="square">
            <a:spAutoFit/>
          </a:bodyPr>
          <a:lstStyle>
            <a:lvl1pPr marL="170424" indent="-170424">
              <a:spcBef>
                <a:spcPts val="900"/>
              </a:spcBef>
              <a:buClr>
                <a:schemeClr val="tx1"/>
              </a:buClr>
              <a:buFont typeface="Wingdings" panose="05000000000000000000" pitchFamily="2" charset="2"/>
              <a:buChar char=""/>
              <a:defRPr sz="2206" b="0">
                <a:latin typeface="+mn-lt"/>
              </a:defRPr>
            </a:lvl1pPr>
            <a:lvl2pPr marL="314001" indent="-126067">
              <a:buFont typeface="Wingdings" panose="05000000000000000000" pitchFamily="2" charset="2"/>
              <a:buChar char=""/>
              <a:defRPr sz="1765" b="0"/>
            </a:lvl2pPr>
            <a:lvl3pPr marL="470418" indent="-138908">
              <a:buFont typeface="Wingdings" panose="05000000000000000000" pitchFamily="2" charset="2"/>
              <a:buChar char=""/>
              <a:tabLst/>
              <a:defRPr sz="1618" b="0"/>
            </a:lvl3pPr>
            <a:lvl4pPr marL="609325" indent="-129569">
              <a:buFont typeface="Wingdings" panose="05000000000000000000" pitchFamily="2" charset="2"/>
              <a:buChar char=""/>
              <a:defRPr sz="1618" b="0"/>
            </a:lvl4pPr>
            <a:lvl5pPr marL="752902" indent="-124900">
              <a:buFont typeface="Wingdings" panose="05000000000000000000" pitchFamily="2" charset="2"/>
              <a:buChar char=""/>
              <a:tabLst/>
              <a:defRPr sz="161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4908161" y="890733"/>
            <a:ext cx="4033911" cy="1868588"/>
          </a:xfrm>
        </p:spPr>
        <p:txBody>
          <a:bodyPr wrap="square">
            <a:spAutoFit/>
          </a:bodyPr>
          <a:lstStyle>
            <a:lvl1pPr marL="211280" indent="-211280">
              <a:spcBef>
                <a:spcPts val="900"/>
              </a:spcBef>
              <a:buClr>
                <a:schemeClr val="tx1"/>
              </a:buClr>
              <a:buFont typeface="Arial" pitchFamily="34" charset="0"/>
              <a:buChar char="•"/>
              <a:defRPr lang="en-US" sz="2206" b="0" kern="1200" spc="0" baseline="0" dirty="0">
                <a:gradFill>
                  <a:gsLst>
                    <a:gs pos="1250">
                      <a:schemeClr val="tx1"/>
                    </a:gs>
                    <a:gs pos="100000">
                      <a:schemeClr val="tx1"/>
                    </a:gs>
                  </a:gsLst>
                  <a:lin ang="5400000" scaled="0"/>
                </a:gradFill>
                <a:latin typeface="+mn-lt"/>
                <a:ea typeface="+mn-ea"/>
                <a:cs typeface="+mn-cs"/>
              </a:defRPr>
            </a:lvl1pPr>
            <a:lvl2pPr marL="440068" indent="-252134">
              <a:defRPr lang="en-US" sz="1765" b="0" kern="1200" spc="0" baseline="0" dirty="0">
                <a:gradFill>
                  <a:gsLst>
                    <a:gs pos="1250">
                      <a:schemeClr val="tx1"/>
                    </a:gs>
                    <a:gs pos="100000">
                      <a:schemeClr val="tx1"/>
                    </a:gs>
                  </a:gsLst>
                  <a:lin ang="5400000" scaled="0"/>
                </a:gradFill>
                <a:latin typeface="+mn-lt"/>
                <a:ea typeface="+mn-ea"/>
                <a:cs typeface="+mn-cs"/>
              </a:defRPr>
            </a:lvl2pPr>
            <a:lvl3pPr marL="583644" indent="-252134">
              <a:tabLst/>
              <a:defRPr lang="en-US" sz="1618" b="0" kern="1200" spc="0" baseline="0" dirty="0">
                <a:gradFill>
                  <a:gsLst>
                    <a:gs pos="1250">
                      <a:schemeClr val="tx1"/>
                    </a:gs>
                    <a:gs pos="100000">
                      <a:schemeClr val="tx1"/>
                    </a:gs>
                  </a:gsLst>
                  <a:lin ang="5400000" scaled="0"/>
                </a:gradFill>
                <a:latin typeface="+mn-lt"/>
                <a:ea typeface="+mn-ea"/>
                <a:cs typeface="+mn-cs"/>
              </a:defRPr>
            </a:lvl3pPr>
            <a:lvl4pPr marL="731890" indent="-252134">
              <a:defRPr lang="en-US" sz="1618" b="0" kern="1200" spc="0" baseline="0" dirty="0">
                <a:gradFill>
                  <a:gsLst>
                    <a:gs pos="1250">
                      <a:schemeClr val="tx1"/>
                    </a:gs>
                    <a:gs pos="100000">
                      <a:schemeClr val="tx1"/>
                    </a:gs>
                  </a:gsLst>
                  <a:lin ang="5400000" scaled="0"/>
                </a:gradFill>
                <a:latin typeface="+mn-lt"/>
                <a:ea typeface="+mn-ea"/>
                <a:cs typeface="+mn-cs"/>
              </a:defRPr>
            </a:lvl4pPr>
            <a:lvl5pPr marL="880136" indent="-252134">
              <a:tabLst/>
              <a:defRPr lang="en-US" sz="1618" b="0" kern="1200" spc="0" baseline="0" dirty="0">
                <a:gradFill>
                  <a:gsLst>
                    <a:gs pos="1250">
                      <a:schemeClr val="tx1"/>
                    </a:gs>
                    <a:gs pos="100000">
                      <a:schemeClr val="tx1"/>
                    </a:gs>
                  </a:gsLst>
                  <a:lin ang="5400000" scaled="0"/>
                </a:gradFill>
                <a:latin typeface="+mn-lt"/>
                <a:ea typeface="+mn-ea"/>
                <a:cs typeface="+mn-cs"/>
              </a:defRPr>
            </a:lvl5pPr>
          </a:lstStyle>
          <a:p>
            <a:pPr marL="170424" marR="0" lvl="0" indent="-170424" algn="l" defTabSz="685845" rtl="0" eaLnBrk="1" fontAlgn="auto" latinLnBrk="0" hangingPunct="1">
              <a:lnSpc>
                <a:spcPct val="90000"/>
              </a:lnSpc>
              <a:spcBef>
                <a:spcPts val="900"/>
              </a:spcBef>
              <a:spcAft>
                <a:spcPts val="0"/>
              </a:spcAft>
              <a:buClr>
                <a:schemeClr val="tx1"/>
              </a:buClr>
              <a:buSzPct val="90000"/>
              <a:buFont typeface="Wingdings" panose="05000000000000000000" pitchFamily="2" charset="2"/>
              <a:buChar char=""/>
              <a:tabLst/>
            </a:pPr>
            <a:r>
              <a:rPr lang="en-US"/>
              <a:t>Edit Master text styles</a:t>
            </a:r>
          </a:p>
          <a:p>
            <a:pPr marL="170424" marR="0" lvl="1" indent="-170424" algn="l" defTabSz="685845" rtl="0" eaLnBrk="1" fontAlgn="auto" latinLnBrk="0" hangingPunct="1">
              <a:lnSpc>
                <a:spcPct val="90000"/>
              </a:lnSpc>
              <a:spcBef>
                <a:spcPts val="900"/>
              </a:spcBef>
              <a:spcAft>
                <a:spcPts val="0"/>
              </a:spcAft>
              <a:buClr>
                <a:schemeClr val="tx1"/>
              </a:buClr>
              <a:buSzPct val="90000"/>
              <a:buFont typeface="Wingdings" panose="05000000000000000000" pitchFamily="2" charset="2"/>
              <a:buChar char=""/>
              <a:tabLst/>
            </a:pPr>
            <a:r>
              <a:rPr lang="en-US"/>
              <a:t>Second level</a:t>
            </a:r>
          </a:p>
          <a:p>
            <a:pPr marL="170424" marR="0" lvl="2" indent="-170424" algn="l" defTabSz="685845" rtl="0" eaLnBrk="1" fontAlgn="auto" latinLnBrk="0" hangingPunct="1">
              <a:lnSpc>
                <a:spcPct val="90000"/>
              </a:lnSpc>
              <a:spcBef>
                <a:spcPts val="900"/>
              </a:spcBef>
              <a:spcAft>
                <a:spcPts val="0"/>
              </a:spcAft>
              <a:buClr>
                <a:schemeClr val="tx1"/>
              </a:buClr>
              <a:buSzPct val="90000"/>
              <a:buFont typeface="Wingdings" panose="05000000000000000000" pitchFamily="2" charset="2"/>
              <a:buChar char=""/>
              <a:tabLst/>
            </a:pPr>
            <a:r>
              <a:rPr lang="en-US"/>
              <a:t>Third level</a:t>
            </a:r>
          </a:p>
          <a:p>
            <a:pPr marL="170424" marR="0" lvl="3" indent="-170424" algn="l" defTabSz="685845" rtl="0" eaLnBrk="1" fontAlgn="auto" latinLnBrk="0" hangingPunct="1">
              <a:lnSpc>
                <a:spcPct val="90000"/>
              </a:lnSpc>
              <a:spcBef>
                <a:spcPts val="900"/>
              </a:spcBef>
              <a:spcAft>
                <a:spcPts val="0"/>
              </a:spcAft>
              <a:buClr>
                <a:schemeClr val="tx1"/>
              </a:buClr>
              <a:buSzPct val="90000"/>
              <a:buFont typeface="Wingdings" panose="05000000000000000000" pitchFamily="2" charset="2"/>
              <a:buChar char=""/>
              <a:tabLst/>
            </a:pPr>
            <a:r>
              <a:rPr lang="en-US"/>
              <a:t>Fourth level</a:t>
            </a:r>
          </a:p>
          <a:p>
            <a:pPr marL="170424" marR="0" lvl="4" indent="-170424" algn="l" defTabSz="685845" rtl="0" eaLnBrk="1" fontAlgn="auto" latinLnBrk="0" hangingPunct="1">
              <a:lnSpc>
                <a:spcPct val="90000"/>
              </a:lnSpc>
              <a:spcBef>
                <a:spcPts val="900"/>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3287001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438228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Customer Evidence Slid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8584">
                      <a:schemeClr val="tx2"/>
                    </a:gs>
                    <a:gs pos="57000">
                      <a:schemeClr val="tx2"/>
                    </a:gs>
                  </a:gsLst>
                  <a:lin ang="5400000" scaled="0"/>
                </a:gradFill>
              </a:defRPr>
            </a:lvl1pPr>
          </a:lstStyle>
          <a:p>
            <a:r>
              <a:rPr lang="en-US"/>
              <a:t>Customer evidence slide</a:t>
            </a:r>
          </a:p>
        </p:txBody>
      </p:sp>
      <p:sp>
        <p:nvSpPr>
          <p:cNvPr id="4" name="Picture Placeholder 3"/>
          <p:cNvSpPr>
            <a:spLocks noGrp="1"/>
          </p:cNvSpPr>
          <p:nvPr>
            <p:ph type="pic" sz="quarter" idx="10"/>
          </p:nvPr>
        </p:nvSpPr>
        <p:spPr bwMode="gray">
          <a:xfrm>
            <a:off x="201929" y="1054558"/>
            <a:ext cx="4033912" cy="1343662"/>
          </a:xfrm>
          <a:blipFill>
            <a:blip r:embed="rId2" cstate="email">
              <a:extLst>
                <a:ext uri="{28A0092B-C50C-407E-A947-70E740481C1C}">
                  <a14:useLocalDpi xmlns:a14="http://schemas.microsoft.com/office/drawing/2010/main"/>
                </a:ext>
              </a:extLst>
            </a:blip>
            <a:stretch>
              <a:fillRect/>
            </a:stretch>
          </a:blipFill>
        </p:spPr>
        <p:txBody>
          <a:bodyPr lIns="182880" tIns="146304" rIns="182880" bIns="146304">
            <a:noAutofit/>
          </a:bodyPr>
          <a:lstStyle>
            <a:lvl1pPr marL="0" indent="0">
              <a:buNone/>
              <a:defRPr lang="en-US" sz="1765" kern="1200" spc="0" baseline="0" dirty="0">
                <a:noFill/>
                <a:latin typeface="+mn-lt"/>
                <a:ea typeface="+mn-ea"/>
                <a:cs typeface="+mn-cs"/>
              </a:defRPr>
            </a:lvl1pPr>
            <a:lvl2pPr>
              <a:defRPr lang="en-US" sz="1765"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685845" rtl="0" eaLnBrk="1" fontAlgn="auto" latinLnBrk="0" hangingPunct="1">
              <a:lnSpc>
                <a:spcPct val="90000"/>
              </a:lnSpc>
              <a:spcBef>
                <a:spcPct val="20000"/>
              </a:spcBef>
              <a:spcAft>
                <a:spcPts val="0"/>
              </a:spcAft>
              <a:buClrTx/>
              <a:buSzPct val="90000"/>
              <a:buFont typeface="Arial" pitchFamily="34" charset="0"/>
              <a:buNone/>
              <a:tabLst/>
            </a:pPr>
            <a:r>
              <a:rPr lang="en-US"/>
              <a:t>Click icon to add picture</a:t>
            </a:r>
          </a:p>
        </p:txBody>
      </p:sp>
      <p:sp>
        <p:nvSpPr>
          <p:cNvPr id="5" name="Rectangle 4"/>
          <p:cNvSpPr/>
          <p:nvPr userDrawn="1"/>
        </p:nvSpPr>
        <p:spPr bwMode="auto">
          <a:xfrm>
            <a:off x="4571999" y="3580371"/>
            <a:ext cx="4371811" cy="1344828"/>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34464" tIns="107571" rIns="134464" bIns="107571" numCol="1" rtlCol="0" anchor="ctr" anchorCtr="0" compatLnSpc="1">
            <a:prstTxWarp prst="textNoShape">
              <a:avLst/>
            </a:prstTxWarp>
          </a:bodyPr>
          <a:lstStyle/>
          <a:p>
            <a:pPr algn="ctr" defTabSz="685647" fontAlgn="base">
              <a:spcBef>
                <a:spcPct val="0"/>
              </a:spcBef>
              <a:spcAft>
                <a:spcPct val="0"/>
              </a:spcAft>
            </a:pPr>
            <a:endParaRPr lang="en-US" sz="1471">
              <a:gradFill>
                <a:gsLst>
                  <a:gs pos="5439">
                    <a:srgbClr val="F8F8F8"/>
                  </a:gs>
                  <a:gs pos="10000">
                    <a:srgbClr val="F8F8F8"/>
                  </a:gs>
                </a:gsLst>
                <a:lin ang="5400000" scaled="0"/>
              </a:gradFill>
            </a:endParaRPr>
          </a:p>
        </p:txBody>
      </p:sp>
      <p:sp>
        <p:nvSpPr>
          <p:cNvPr id="6" name="Picture Placeholder 3"/>
          <p:cNvSpPr>
            <a:spLocks noGrp="1"/>
          </p:cNvSpPr>
          <p:nvPr>
            <p:ph type="pic" sz="quarter" idx="11" hasCustomPrompt="1"/>
          </p:nvPr>
        </p:nvSpPr>
        <p:spPr bwMode="gray">
          <a:xfrm>
            <a:off x="4572000" y="1054558"/>
            <a:ext cx="4370072" cy="2524647"/>
          </a:xfrm>
          <a:blipFill>
            <a:blip r:embed="rId3" cstate="email">
              <a:extLst>
                <a:ext uri="{28A0092B-C50C-407E-A947-70E740481C1C}">
                  <a14:useLocalDpi xmlns:a14="http://schemas.microsoft.com/office/drawing/2010/main"/>
                </a:ext>
              </a:extLst>
            </a:blip>
            <a:stretch>
              <a:fillRect/>
            </a:stretch>
          </a:blipFill>
        </p:spPr>
        <p:txBody>
          <a:bodyPr lIns="182880" tIns="146304" rIns="182880" bIns="146304">
            <a:noAutofit/>
          </a:bodyPr>
          <a:lstStyle>
            <a:lvl1pPr marL="0" indent="0">
              <a:buNone/>
              <a:defRPr lang="en-US" sz="1765" kern="1200" spc="0" baseline="0" dirty="0">
                <a:gradFill>
                  <a:gsLst>
                    <a:gs pos="1250">
                      <a:schemeClr val="tx1"/>
                    </a:gs>
                    <a:gs pos="100000">
                      <a:schemeClr val="tx1"/>
                    </a:gs>
                  </a:gsLst>
                  <a:lin ang="5400000" scaled="0"/>
                </a:gradFill>
                <a:latin typeface="+mn-lt"/>
                <a:ea typeface="+mn-ea"/>
                <a:cs typeface="+mn-cs"/>
              </a:defRPr>
            </a:lvl1pPr>
            <a:lvl2pPr algn="ctr">
              <a:defRPr lang="en-US" sz="1765"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685845" rtl="0" eaLnBrk="1" fontAlgn="auto" latinLnBrk="0" hangingPunct="1">
              <a:lnSpc>
                <a:spcPct val="90000"/>
              </a:lnSpc>
              <a:spcBef>
                <a:spcPct val="20000"/>
              </a:spcBef>
              <a:spcAft>
                <a:spcPts val="0"/>
              </a:spcAft>
              <a:buClrTx/>
              <a:buSzPct val="90000"/>
              <a:buFont typeface="Arial" pitchFamily="34" charset="0"/>
              <a:buNone/>
              <a:tabLst/>
            </a:pPr>
            <a:r>
              <a:rPr lang="en-US"/>
              <a:t>Your image here</a:t>
            </a:r>
          </a:p>
        </p:txBody>
      </p:sp>
      <p:cxnSp>
        <p:nvCxnSpPr>
          <p:cNvPr id="7" name="Straight Connector 6"/>
          <p:cNvCxnSpPr/>
          <p:nvPr userDrawn="1"/>
        </p:nvCxnSpPr>
        <p:spPr>
          <a:xfrm>
            <a:off x="4403921" y="1350772"/>
            <a:ext cx="0" cy="3496514"/>
          </a:xfrm>
          <a:prstGeom prst="line">
            <a:avLst/>
          </a:prstGeom>
          <a:ln w="3175">
            <a:solidFill>
              <a:schemeClr val="tx1">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201929" y="2397809"/>
            <a:ext cx="4033912" cy="2527390"/>
          </a:xfrm>
        </p:spPr>
        <p:txBody>
          <a:bodyPr lIns="182880" tIns="146304" rIns="182880" bIns="146304">
            <a:noAutofit/>
          </a:bodyPr>
          <a:lstStyle>
            <a:lvl1pPr marL="0" indent="0">
              <a:buNone/>
              <a:defRPr sz="1765">
                <a:latin typeface="+mn-lt"/>
              </a:defRPr>
            </a:lvl1pPr>
          </a:lstStyle>
          <a:p>
            <a:pPr lvl="0"/>
            <a:r>
              <a:rPr lang="en-US"/>
              <a:t>Edit Master text styles</a:t>
            </a:r>
          </a:p>
        </p:txBody>
      </p:sp>
      <p:sp>
        <p:nvSpPr>
          <p:cNvPr id="15" name="Text Placeholder 14"/>
          <p:cNvSpPr>
            <a:spLocks noGrp="1"/>
          </p:cNvSpPr>
          <p:nvPr>
            <p:ph type="body" sz="quarter" idx="13"/>
          </p:nvPr>
        </p:nvSpPr>
        <p:spPr>
          <a:xfrm>
            <a:off x="4572000" y="3580371"/>
            <a:ext cx="4370071" cy="1343662"/>
          </a:xfrm>
        </p:spPr>
        <p:txBody>
          <a:bodyPr lIns="182880" tIns="146304" rIns="182880" bIns="146304" anchor="ctr">
            <a:noAutofit/>
          </a:bodyPr>
          <a:lstStyle>
            <a:lvl1pPr marL="0" indent="0" algn="ctr">
              <a:buNone/>
              <a:defRPr sz="2353">
                <a:gradFill>
                  <a:gsLst>
                    <a:gs pos="27434">
                      <a:srgbClr val="FFFFFF"/>
                    </a:gs>
                    <a:gs pos="54000">
                      <a:srgbClr val="FFFFFF"/>
                    </a:gs>
                  </a:gsLst>
                  <a:lin ang="5400000" scaled="0"/>
                </a:gradFill>
                <a:latin typeface="+mj-lt"/>
              </a:defRPr>
            </a:lvl1pPr>
          </a:lstStyle>
          <a:p>
            <a:pPr lvl="0"/>
            <a:r>
              <a:rPr lang="en-US"/>
              <a:t>Edit Master text styles</a:t>
            </a:r>
          </a:p>
        </p:txBody>
      </p:sp>
    </p:spTree>
    <p:extLst>
      <p:ext uri="{BB962C8B-B14F-4D97-AF65-F5344CB8AC3E}">
        <p14:creationId xmlns:p14="http://schemas.microsoft.com/office/powerpoint/2010/main" val="91618679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29" y="1563140"/>
            <a:ext cx="7394337" cy="917880"/>
          </a:xfrm>
          <a:noFill/>
        </p:spPr>
        <p:txBody>
          <a:bodyPr tIns="91440" bIns="91440" anchor="t" anchorCtr="0">
            <a:spAutoFit/>
          </a:bodyPr>
          <a:lstStyle>
            <a:lvl1pPr>
              <a:defRPr sz="5294" spc="-74"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01930" y="2907957"/>
            <a:ext cx="7395505" cy="621324"/>
          </a:xfrm>
          <a:noFill/>
        </p:spPr>
        <p:txBody>
          <a:bodyPr lIns="182880" tIns="146304" rIns="182880" bIns="146304">
            <a:spAutoFit/>
          </a:bodyPr>
          <a:lstStyle>
            <a:lvl1pPr marL="0" indent="0">
              <a:spcBef>
                <a:spcPts val="0"/>
              </a:spcBef>
              <a:buNone/>
              <a:defRPr sz="2353"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0613633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1563140"/>
            <a:ext cx="7394337" cy="917880"/>
          </a:xfrm>
          <a:noFill/>
        </p:spPr>
        <p:txBody>
          <a:bodyPr tIns="91440" bIns="91440" anchor="t" anchorCtr="0">
            <a:spAutoFit/>
          </a:bodyPr>
          <a:lstStyle>
            <a:lvl1pPr>
              <a:defRPr lang="en-US" sz="5294" b="0" kern="1200" cap="none" spc="-74"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21798220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29" y="1563129"/>
            <a:ext cx="8740142" cy="917880"/>
          </a:xfrm>
          <a:noFill/>
        </p:spPr>
        <p:txBody>
          <a:bodyPr tIns="91440" bIns="91440" anchor="t" anchorCtr="0">
            <a:spAutoFit/>
          </a:bodyPr>
          <a:lstStyle>
            <a:lvl1pPr>
              <a:defRPr sz="5294" spc="-74"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59215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29" y="1563129"/>
            <a:ext cx="8740142" cy="917880"/>
          </a:xfrm>
          <a:noFill/>
        </p:spPr>
        <p:txBody>
          <a:bodyPr tIns="91440" bIns="91440" anchor="t" anchorCtr="0">
            <a:spAutoFit/>
          </a:bodyPr>
          <a:lstStyle>
            <a:lvl1pPr>
              <a:defRPr sz="5294" spc="-74"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3681050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1990630"/>
            <a:ext cx="3596905" cy="1162241"/>
          </a:xfrm>
        </p:spPr>
        <p:txBody>
          <a:bodyPr wrap="square" anchor="ctr">
            <a:spAutoFit/>
          </a:bodyPr>
          <a:lstStyle>
            <a:lvl1pPr>
              <a:defRPr sz="3529"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4000763" y="0"/>
            <a:ext cx="5143237" cy="5142075"/>
          </a:xfrm>
          <a:prstGeom prst="rect">
            <a:avLst/>
          </a:prstGeom>
          <a:blipFill>
            <a:blip r:embed="rId2" cstate="email">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176"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14648272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page white">
    <p:bg>
      <p:bgPr>
        <a:blipFill dpi="0" rotWithShape="1">
          <a:blip r:embed="rId2">
            <a:alphaModFix amt="70000"/>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solidFill>
                  <a:schemeClr val="tx1"/>
                </a:solidFill>
              </a:defRPr>
            </a:lvl1pPr>
          </a:lstStyle>
          <a:p>
            <a:r>
              <a:rPr lang="nb-NO" dirty="0"/>
              <a:t>Klikk for å redigere tittelstil</a:t>
            </a:r>
            <a:endParaRPr lang="en-US" dirty="0"/>
          </a:p>
        </p:txBody>
      </p:sp>
      <p:sp>
        <p:nvSpPr>
          <p:cNvPr id="4" name="Plassholder for tekst 3"/>
          <p:cNvSpPr>
            <a:spLocks noGrp="1"/>
          </p:cNvSpPr>
          <p:nvPr>
            <p:ph type="body" sz="quarter" idx="10"/>
          </p:nvPr>
        </p:nvSpPr>
        <p:spPr>
          <a:xfrm>
            <a:off x="457200" y="1563688"/>
            <a:ext cx="8229600" cy="2663825"/>
          </a:xfrm>
        </p:spPr>
        <p:txBody>
          <a:bodyPr/>
          <a:lstStyle>
            <a:lvl1pPr>
              <a:defRPr>
                <a:solidFill>
                  <a:srgbClr val="000000"/>
                </a:solidFill>
                <a:latin typeface="Museo Sans 100"/>
                <a:cs typeface="Museo Sans 100"/>
              </a:defRPr>
            </a:lvl1pPr>
            <a:lvl2pPr>
              <a:defRPr>
                <a:solidFill>
                  <a:srgbClr val="000000"/>
                </a:solidFill>
                <a:latin typeface="Museo Sans 100"/>
                <a:cs typeface="Museo Sans 100"/>
              </a:defRPr>
            </a:lvl2pPr>
            <a:lvl3pPr>
              <a:defRPr>
                <a:solidFill>
                  <a:srgbClr val="000000"/>
                </a:solidFill>
                <a:latin typeface="Museo Sans 100"/>
                <a:cs typeface="Museo Sans 100"/>
              </a:defRPr>
            </a:lvl3pPr>
            <a:lvl4pPr>
              <a:defRPr>
                <a:solidFill>
                  <a:srgbClr val="000000"/>
                </a:solidFill>
                <a:latin typeface="Museo Sans 100"/>
                <a:cs typeface="Museo Sans 100"/>
              </a:defRPr>
            </a:lvl4pPr>
            <a:lvl5pPr>
              <a:defRPr>
                <a:solidFill>
                  <a:srgbClr val="000000"/>
                </a:solidFill>
                <a:latin typeface="Museo Sans 100"/>
                <a:cs typeface="Museo Sans 100"/>
              </a:defRPr>
            </a:lvl5pPr>
          </a:lstStyle>
          <a:p>
            <a:pPr lvl="0"/>
            <a:r>
              <a:rPr lang="nb-NO" dirty="0"/>
              <a:t>Klikk for å redigere tekststiler i malen</a:t>
            </a:r>
          </a:p>
          <a:p>
            <a:pPr lvl="1"/>
            <a:r>
              <a:rPr lang="nb-NO" dirty="0"/>
              <a:t>Andre nivå</a:t>
            </a:r>
          </a:p>
          <a:p>
            <a:pPr lvl="2"/>
            <a:r>
              <a:rPr lang="nb-NO" dirty="0"/>
              <a:t>Tredje nivå</a:t>
            </a:r>
          </a:p>
          <a:p>
            <a:pPr lvl="3"/>
            <a:r>
              <a:rPr lang="nb-NO" dirty="0"/>
              <a:t>Fjerde nivå</a:t>
            </a:r>
          </a:p>
          <a:p>
            <a:pPr lvl="4"/>
            <a:r>
              <a:rPr lang="nb-NO" dirty="0"/>
              <a:t>Femte nivå</a:t>
            </a:r>
          </a:p>
        </p:txBody>
      </p:sp>
    </p:spTree>
    <p:extLst>
      <p:ext uri="{BB962C8B-B14F-4D97-AF65-F5344CB8AC3E}">
        <p14:creationId xmlns:p14="http://schemas.microsoft.com/office/powerpoint/2010/main" val="394308730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0606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50190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Evaluation Slide">
    <p:spTree>
      <p:nvGrpSpPr>
        <p:cNvPr id="1" name=""/>
        <p:cNvGrpSpPr/>
        <p:nvPr/>
      </p:nvGrpSpPr>
      <p:grpSpPr>
        <a:xfrm>
          <a:off x="0" y="0"/>
          <a:ext cx="0" cy="0"/>
          <a:chOff x="0" y="0"/>
          <a:chExt cx="0" cy="0"/>
        </a:xfrm>
      </p:grpSpPr>
      <p:sp>
        <p:nvSpPr>
          <p:cNvPr id="2" name="Title 1"/>
          <p:cNvSpPr>
            <a:spLocks noGrp="1"/>
          </p:cNvSpPr>
          <p:nvPr>
            <p:ph type="title"/>
          </p:nvPr>
        </p:nvSpPr>
        <p:spPr>
          <a:xfrm>
            <a:off x="3765227" y="217133"/>
            <a:ext cx="5178583" cy="674749"/>
          </a:xfrm>
        </p:spPr>
        <p:txBody>
          <a:bodyPr/>
          <a:lstStyle>
            <a:lvl1pPr>
              <a:defRPr sz="2941"/>
            </a:lvl1pPr>
          </a:lstStyle>
          <a:p>
            <a:r>
              <a:rPr lang="en-US"/>
              <a:t>Click to edit Master title style</a:t>
            </a:r>
          </a:p>
        </p:txBody>
      </p:sp>
      <p:sp>
        <p:nvSpPr>
          <p:cNvPr id="4" name="Text Placeholder 3"/>
          <p:cNvSpPr>
            <a:spLocks noGrp="1"/>
          </p:cNvSpPr>
          <p:nvPr>
            <p:ph type="body" sz="quarter" idx="10"/>
          </p:nvPr>
        </p:nvSpPr>
        <p:spPr>
          <a:xfrm>
            <a:off x="3765227" y="3580371"/>
            <a:ext cx="5178012" cy="1344828"/>
          </a:xfrm>
        </p:spPr>
        <p:txBody>
          <a:bodyPr wrap="square">
            <a:noAutofit/>
          </a:bodyPr>
          <a:lstStyle>
            <a:lvl1pPr marL="0" indent="0">
              <a:spcBef>
                <a:spcPts val="1324"/>
              </a:spcBef>
              <a:buNone/>
              <a:defRPr sz="1471">
                <a:latin typeface="+mn-lt"/>
              </a:defRPr>
            </a:lvl1pPr>
            <a:lvl2pPr marL="168090" indent="0">
              <a:buNone/>
              <a:defRPr/>
            </a:lvl2pPr>
            <a:lvl3pPr marL="336179" indent="0">
              <a:buNone/>
              <a:defRPr/>
            </a:lvl3pPr>
            <a:lvl4pPr marL="504269" indent="0">
              <a:buNone/>
              <a:defRPr/>
            </a:lvl4pPr>
            <a:lvl5pPr marL="672358" indent="0">
              <a:buNone/>
              <a:defRPr/>
            </a:lvl5pPr>
          </a:lstStyle>
          <a:p>
            <a:pPr lvl="0"/>
            <a:r>
              <a:rPr lang="en-US"/>
              <a:t>Edit Master text styles</a:t>
            </a:r>
          </a:p>
        </p:txBody>
      </p:sp>
      <p:pic>
        <p:nvPicPr>
          <p:cNvPr id="5" name="Picture 4" descr="Image of Ignite app on a Windows Device." title="Ignite event image">
            <a:extLst>
              <a:ext uri="{FF2B5EF4-FFF2-40B4-BE49-F238E27FC236}">
                <a16:creationId xmlns:a16="http://schemas.microsoft.com/office/drawing/2014/main" id="{E803C22C-E970-4ADA-A60C-5127C1C2C1D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1"/>
            <a:ext cx="3621650" cy="5143967"/>
          </a:xfrm>
          <a:prstGeom prst="rect">
            <a:avLst/>
          </a:prstGeom>
        </p:spPr>
      </p:pic>
    </p:spTree>
    <p:extLst>
      <p:ext uri="{BB962C8B-B14F-4D97-AF65-F5344CB8AC3E}">
        <p14:creationId xmlns:p14="http://schemas.microsoft.com/office/powerpoint/2010/main" val="2949033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891882"/>
            <a:ext cx="9144000" cy="4251618"/>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34292" rIns="34292" bIns="34292" numCol="1" spcCol="0" rtlCol="0" fromWordArt="0" anchor="ctr" anchorCtr="0" forceAA="0" compatLnSpc="1">
            <a:prstTxWarp prst="textNoShape">
              <a:avLst/>
            </a:prstTxWarp>
            <a:noAutofit/>
          </a:bodyPr>
          <a:lstStyle/>
          <a:p>
            <a:pPr algn="ctr" defTabSz="685647" fontAlgn="base">
              <a:spcBef>
                <a:spcPct val="0"/>
              </a:spcBef>
              <a:spcAft>
                <a:spcPct val="0"/>
              </a:spcAft>
            </a:pPr>
            <a:endParaRPr lang="en-US" sz="1324">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01930" y="897991"/>
            <a:ext cx="8740141" cy="1715791"/>
          </a:xfrm>
        </p:spPr>
        <p:txBody>
          <a:bodyPr/>
          <a:lstStyle>
            <a:lvl1pPr marL="0" indent="0">
              <a:buNone/>
              <a:defRPr sz="2426">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25482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42986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598948"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772798"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14079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01930" y="4574393"/>
            <a:ext cx="3361593" cy="350807"/>
          </a:xfrm>
          <a:prstGeom prst="rect">
            <a:avLst/>
          </a:prstGeom>
          <a:noFill/>
          <a:ln w="12700">
            <a:noFill/>
            <a:miter lim="800000"/>
            <a:headEnd type="none" w="sm" len="sm"/>
            <a:tailEnd type="none" w="sm" len="sm"/>
          </a:ln>
          <a:effectLst/>
        </p:spPr>
        <p:txBody>
          <a:bodyPr vert="horz" wrap="square" lIns="134464" tIns="134464" rIns="134464" bIns="134464" numCol="1" anchor="t" anchorCtr="0" compatLnSpc="1">
            <a:prstTxWarp prst="textNoShape">
              <a:avLst/>
            </a:prstTxWarp>
            <a:spAutoFit/>
          </a:bodyPr>
          <a:lstStyle/>
          <a:p>
            <a:pPr defTabSz="685513" eaLnBrk="0" hangingPunct="0"/>
            <a:r>
              <a:rPr lang="en-US" sz="515">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338724" y="352550"/>
            <a:ext cx="1067477" cy="228621"/>
          </a:xfrm>
          <a:prstGeom prst="rect">
            <a:avLst/>
          </a:prstGeom>
        </p:spPr>
      </p:pic>
    </p:spTree>
    <p:extLst>
      <p:ext uri="{BB962C8B-B14F-4D97-AF65-F5344CB8AC3E}">
        <p14:creationId xmlns:p14="http://schemas.microsoft.com/office/powerpoint/2010/main" val="14755909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01929" y="891883"/>
            <a:ext cx="8740142" cy="1845826"/>
          </a:xfrm>
          <a:prstGeom prst="rect">
            <a:avLst/>
          </a:prstGeom>
        </p:spPr>
        <p:txBody>
          <a:bodyPr/>
          <a:lstStyle>
            <a:lvl1pPr marL="213614" indent="-213614">
              <a:buClr>
                <a:schemeClr val="tx1"/>
              </a:buClr>
              <a:buSzPct val="90000"/>
              <a:buFont typeface="Arial" pitchFamily="34" charset="0"/>
              <a:buChar char="•"/>
              <a:defRPr sz="264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20224" indent="-20661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33838" indent="-213614">
              <a:buClr>
                <a:schemeClr val="tx1"/>
              </a:buClr>
              <a:buSzPct val="90000"/>
              <a:buFont typeface="Arial" pitchFamily="34" charset="0"/>
              <a:buChar char="•"/>
              <a:defRPr sz="2059">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01928" indent="-168090">
              <a:buClr>
                <a:schemeClr val="tx1"/>
              </a:buClr>
              <a:buSzPct val="90000"/>
              <a:buFont typeface="Arial" pitchFamily="34" charset="0"/>
              <a:buChar char="•"/>
              <a:defRPr sz="1765">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970017" indent="-168090">
              <a:buClr>
                <a:schemeClr val="tx1"/>
              </a:buClr>
              <a:buSzPct val="90000"/>
              <a:buFont typeface="Arial" pitchFamily="34" charset="0"/>
              <a:buChar char="•"/>
              <a:defRPr sz="147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4679157"/>
            <a:ext cx="9144001" cy="464344"/>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2721"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7584430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301197" y="806987"/>
            <a:ext cx="8472102" cy="174644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301196" y="4777175"/>
            <a:ext cx="2057400" cy="273844"/>
          </a:xfrm>
        </p:spPr>
        <p:txBody>
          <a:bodyPr/>
          <a:lstStyle/>
          <a:p>
            <a:pPr defTabSz="685711">
              <a:defRPr/>
            </a:pPr>
            <a:fld id="{68E52E9F-BB02-408A-9870-30EF4D947E09}" type="datetimeFigureOut">
              <a:rPr lang="en-US" smtClean="0">
                <a:solidFill>
                  <a:prstClr val="black">
                    <a:tint val="75000"/>
                  </a:prstClr>
                </a:solidFill>
              </a:rPr>
              <a:pPr defTabSz="685711">
                <a:defRPr/>
              </a:pPr>
              <a:t>2/2/2018</a:t>
            </a:fld>
            <a:endParaRPr lang="en-US">
              <a:solidFill>
                <a:prstClr val="black">
                  <a:tint val="75000"/>
                </a:prstClr>
              </a:solidFill>
            </a:endParaRPr>
          </a:p>
        </p:txBody>
      </p:sp>
      <p:sp>
        <p:nvSpPr>
          <p:cNvPr id="5" name="Footer Placeholder 4"/>
          <p:cNvSpPr>
            <a:spLocks noGrp="1"/>
          </p:cNvSpPr>
          <p:nvPr>
            <p:ph type="ftr" sz="quarter" idx="11"/>
          </p:nvPr>
        </p:nvSpPr>
        <p:spPr>
          <a:xfrm>
            <a:off x="2639712" y="4777175"/>
            <a:ext cx="3934083" cy="273844"/>
          </a:xfrm>
        </p:spPr>
        <p:txBody>
          <a:bodyPr/>
          <a:lstStyle/>
          <a:p>
            <a:pPr defTabSz="685711">
              <a:defRPr/>
            </a:pPr>
            <a:endParaRPr lang="en-US">
              <a:solidFill>
                <a:prstClr val="black">
                  <a:tint val="75000"/>
                </a:prstClr>
              </a:solidFill>
            </a:endParaRPr>
          </a:p>
        </p:txBody>
      </p:sp>
      <p:sp>
        <p:nvSpPr>
          <p:cNvPr id="6" name="Slide Number Placeholder 5"/>
          <p:cNvSpPr>
            <a:spLocks noGrp="1"/>
          </p:cNvSpPr>
          <p:nvPr>
            <p:ph type="sldNum" sz="quarter" idx="12"/>
          </p:nvPr>
        </p:nvSpPr>
        <p:spPr>
          <a:xfrm>
            <a:off x="6715898" y="4777174"/>
            <a:ext cx="2057400" cy="273844"/>
          </a:xfrm>
        </p:spPr>
        <p:txBody>
          <a:bodyPr/>
          <a:lstStyle/>
          <a:p>
            <a:pPr defTabSz="685711">
              <a:defRPr/>
            </a:pPr>
            <a:fld id="{3652E334-61BE-4988-A9D0-CB990193B51E}" type="slidenum">
              <a:rPr lang="en-US" smtClean="0">
                <a:solidFill>
                  <a:prstClr val="black">
                    <a:tint val="75000"/>
                  </a:prstClr>
                </a:solidFill>
              </a:rPr>
              <a:pPr defTabSz="685711">
                <a:defRPr/>
              </a:pPr>
              <a:t>‹#›</a:t>
            </a:fld>
            <a:endParaRPr lang="en-US">
              <a:solidFill>
                <a:prstClr val="black">
                  <a:tint val="75000"/>
                </a:prstClr>
              </a:solidFill>
            </a:endParaRPr>
          </a:p>
        </p:txBody>
      </p:sp>
      <p:sp>
        <p:nvSpPr>
          <p:cNvPr id="7" name="Rectangle 6"/>
          <p:cNvSpPr/>
          <p:nvPr userDrawn="1"/>
        </p:nvSpPr>
        <p:spPr>
          <a:xfrm>
            <a:off x="0" y="0"/>
            <a:ext cx="9144000" cy="599302"/>
          </a:xfrm>
          <a:prstGeom prst="rect">
            <a:avLst/>
          </a:prstGeom>
          <a:solidFill>
            <a:srgbClr val="7427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685711" rtl="0" eaLnBrk="1" fontAlgn="auto" latinLnBrk="0" hangingPunct="1">
              <a:lnSpc>
                <a:spcPct val="100000"/>
              </a:lnSpc>
              <a:spcBef>
                <a:spcPts val="0"/>
              </a:spcBef>
              <a:spcAft>
                <a:spcPts val="0"/>
              </a:spcAft>
              <a:buClrTx/>
              <a:buSzTx/>
              <a:buFontTx/>
              <a:buNone/>
              <a:tabLst/>
              <a:defRPr/>
            </a:pPr>
            <a:endParaRPr kumimoji="0" lang="en-US" sz="1800" b="0" i="0" u="none" strike="noStrike" kern="1200" cap="all" spc="0" normalizeH="0" baseline="0" noProof="0">
              <a:ln>
                <a:noFill/>
              </a:ln>
              <a:solidFill>
                <a:prstClr val="black">
                  <a:lumMod val="75000"/>
                  <a:lumOff val="25000"/>
                </a:prstClr>
              </a:solidFill>
              <a:effectLst/>
              <a:uLnTx/>
              <a:uFillTx/>
              <a:latin typeface="Segoe UI Semibold" panose="020B0702040204020203" pitchFamily="34" charset="0"/>
              <a:ea typeface="+mn-ea"/>
              <a:cs typeface="Segoe UI Semibold" panose="020B0702040204020203" pitchFamily="34" charset="0"/>
            </a:endParaRPr>
          </a:p>
        </p:txBody>
      </p:sp>
      <p:sp>
        <p:nvSpPr>
          <p:cNvPr id="2" name="Title 1"/>
          <p:cNvSpPr>
            <a:spLocks noGrp="1"/>
          </p:cNvSpPr>
          <p:nvPr>
            <p:ph type="title"/>
          </p:nvPr>
        </p:nvSpPr>
        <p:spPr>
          <a:xfrm>
            <a:off x="301197" y="146189"/>
            <a:ext cx="8472102" cy="306924"/>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45259593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Text Slide Cyan">
    <p:spTree>
      <p:nvGrpSpPr>
        <p:cNvPr id="1" name=""/>
        <p:cNvGrpSpPr/>
        <p:nvPr/>
      </p:nvGrpSpPr>
      <p:grpSpPr>
        <a:xfrm>
          <a:off x="0" y="0"/>
          <a:ext cx="0" cy="0"/>
          <a:chOff x="0" y="0"/>
          <a:chExt cx="0" cy="0"/>
        </a:xfrm>
      </p:grpSpPr>
      <p:sp>
        <p:nvSpPr>
          <p:cNvPr id="7" name="Rectangle 6"/>
          <p:cNvSpPr/>
          <p:nvPr userDrawn="1"/>
        </p:nvSpPr>
        <p:spPr>
          <a:xfrm>
            <a:off x="0" y="0"/>
            <a:ext cx="9144000" cy="51435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b"/>
          <a:lstStyle/>
          <a:p>
            <a:endParaRPr lang="en-GB" sz="1050" dirty="0">
              <a:solidFill>
                <a:srgbClr val="FFFFFF"/>
              </a:solidFill>
              <a:cs typeface="Arial" pitchFamily="34" charset="0"/>
            </a:endParaRPr>
          </a:p>
        </p:txBody>
      </p:sp>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endParaRPr lang="en-GB"/>
          </a:p>
        </p:txBody>
      </p:sp>
      <p:sp>
        <p:nvSpPr>
          <p:cNvPr id="6" name="Text Placeholder 5"/>
          <p:cNvSpPr>
            <a:spLocks noGrp="1"/>
          </p:cNvSpPr>
          <p:nvPr>
            <p:ph type="body" sz="quarter" idx="12"/>
          </p:nvPr>
        </p:nvSpPr>
        <p:spPr>
          <a:xfrm>
            <a:off x="389335" y="635794"/>
            <a:ext cx="8364141" cy="4204563"/>
          </a:xfrm>
        </p:spPr>
        <p:txBody>
          <a:bodyPr>
            <a:normAutofit/>
          </a:bodyPr>
          <a:lstStyle>
            <a:lvl1pPr marL="0" indent="0">
              <a:buNone/>
              <a:defRPr b="0">
                <a:solidFill>
                  <a:schemeClr val="bg1"/>
                </a:solidFill>
              </a:defRPr>
            </a:lvl1pPr>
            <a:lvl2pPr marL="259006" indent="0">
              <a:buNone/>
              <a:defRPr b="0">
                <a:solidFill>
                  <a:schemeClr val="bg1"/>
                </a:solidFill>
              </a:defRPr>
            </a:lvl2pPr>
            <a:lvl3pPr marL="481396" indent="0">
              <a:buNone/>
              <a:defRPr b="0">
                <a:solidFill>
                  <a:schemeClr val="bg1"/>
                </a:solidFill>
              </a:defRPr>
            </a:lvl3pPr>
            <a:lvl4pPr marL="708250" indent="0">
              <a:buNone/>
              <a:defRPr b="0">
                <a:solidFill>
                  <a:schemeClr val="bg1"/>
                </a:solidFill>
              </a:defRPr>
            </a:lvl4pPr>
            <a:lvl5pPr marL="902951" indent="0">
              <a:buNone/>
              <a:defRPr b="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pic>
        <p:nvPicPr>
          <p:cNvPr id="8" name="Picture 7" descr="eBECS logo strapline 2016 rev.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112287" y="4802794"/>
            <a:ext cx="921385" cy="241811"/>
          </a:xfrm>
          <a:prstGeom prst="rect">
            <a:avLst/>
          </a:prstGeom>
        </p:spPr>
      </p:pic>
    </p:spTree>
    <p:extLst>
      <p:ext uri="{BB962C8B-B14F-4D97-AF65-F5344CB8AC3E}">
        <p14:creationId xmlns:p14="http://schemas.microsoft.com/office/powerpoint/2010/main" val="4591889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01931" y="891882"/>
            <a:ext cx="8740142" cy="1646861"/>
          </a:xfrm>
        </p:spPr>
        <p:txBody>
          <a:bodyPr/>
          <a:lstStyle>
            <a:lvl1pPr marL="0" indent="0">
              <a:buNone/>
              <a:defRPr>
                <a:gradFill>
                  <a:gsLst>
                    <a:gs pos="1250">
                      <a:schemeClr val="tx2"/>
                    </a:gs>
                    <a:gs pos="99000">
                      <a:schemeClr val="tx2"/>
                    </a:gs>
                  </a:gsLst>
                  <a:lin ang="5400000" scaled="0"/>
                </a:gradFill>
              </a:defRPr>
            </a:lvl1pPr>
            <a:lvl2pPr marL="0" indent="0">
              <a:buFontTx/>
              <a:buNone/>
              <a:defRPr sz="1471"/>
            </a:lvl2pPr>
            <a:lvl3pPr marL="168026" indent="0">
              <a:buNone/>
              <a:defRPr/>
            </a:lvl3pPr>
            <a:lvl4pPr marL="336050" indent="0">
              <a:buNone/>
              <a:defRPr/>
            </a:lvl4pPr>
            <a:lvl5pPr marL="50407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1014412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1_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1563129"/>
            <a:ext cx="8740142" cy="917752"/>
          </a:xfrm>
          <a:noFill/>
        </p:spPr>
        <p:txBody>
          <a:bodyPr tIns="91440" bIns="91440" anchor="t" anchorCtr="0">
            <a:spAutoFit/>
          </a:bodyPr>
          <a:lstStyle>
            <a:lvl1pPr>
              <a:defRPr sz="5293" spc="-74"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8923061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lank page">
    <p:spTree>
      <p:nvGrpSpPr>
        <p:cNvPr id="1" name=""/>
        <p:cNvGrpSpPr/>
        <p:nvPr/>
      </p:nvGrpSpPr>
      <p:grpSpPr>
        <a:xfrm>
          <a:off x="0" y="0"/>
          <a:ext cx="0" cy="0"/>
          <a:chOff x="0" y="0"/>
          <a:chExt cx="0" cy="0"/>
        </a:xfrm>
      </p:grpSpPr>
    </p:spTree>
    <p:extLst>
      <p:ext uri="{BB962C8B-B14F-4D97-AF65-F5344CB8AC3E}">
        <p14:creationId xmlns:p14="http://schemas.microsoft.com/office/powerpoint/2010/main" val="69176134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1_Closing logo slide">
    <p:bg>
      <p:bgPr>
        <a:solidFill>
          <a:schemeClr val="bg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01930" y="4574392"/>
            <a:ext cx="3361593" cy="350768"/>
          </a:xfrm>
          <a:prstGeom prst="rect">
            <a:avLst/>
          </a:prstGeom>
          <a:noFill/>
          <a:ln w="12700">
            <a:noFill/>
            <a:miter lim="800000"/>
            <a:headEnd type="none" w="sm" len="sm"/>
            <a:tailEnd type="none" w="sm" len="sm"/>
          </a:ln>
          <a:effectLst/>
        </p:spPr>
        <p:txBody>
          <a:bodyPr vert="horz" wrap="square" lIns="134445" tIns="134445" rIns="134445" bIns="134445" numCol="1" anchor="t" anchorCtr="0" compatLnSpc="1">
            <a:prstTxWarp prst="textNoShape">
              <a:avLst/>
            </a:prstTxWarp>
            <a:spAutoFit/>
          </a:bodyPr>
          <a:lstStyle/>
          <a:p>
            <a:pPr defTabSz="685381" eaLnBrk="0" hangingPunct="0"/>
            <a:r>
              <a:rPr lang="en-US" sz="515">
                <a:gradFill>
                  <a:gsLst>
                    <a:gs pos="0">
                      <a:prstClr val="white"/>
                    </a:gs>
                    <a:gs pos="100000">
                      <a:prstClr val="white"/>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338725" y="352550"/>
            <a:ext cx="1067477" cy="228621"/>
          </a:xfrm>
          <a:prstGeom prst="rect">
            <a:avLst/>
          </a:prstGeom>
        </p:spPr>
      </p:pic>
    </p:spTree>
    <p:extLst>
      <p:ext uri="{BB962C8B-B14F-4D97-AF65-F5344CB8AC3E}">
        <p14:creationId xmlns:p14="http://schemas.microsoft.com/office/powerpoint/2010/main" val="20227341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01976" y="890715"/>
            <a:ext cx="6723139" cy="1344818"/>
          </a:xfrm>
          <a:noFill/>
        </p:spPr>
        <p:txBody>
          <a:bodyPr lIns="146304" tIns="91440" rIns="146304" bIns="91440" anchor="t" anchorCtr="0"/>
          <a:lstStyle>
            <a:lvl1pPr>
              <a:defRPr sz="3971" spc="-74"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01976" y="2236506"/>
            <a:ext cx="5378503" cy="1344245"/>
          </a:xfrm>
          <a:noFill/>
        </p:spPr>
        <p:txBody>
          <a:bodyPr lIns="164592" tIns="109728" rIns="164592" bIns="109728">
            <a:noAutofit/>
          </a:bodyPr>
          <a:lstStyle>
            <a:lvl1pPr marL="0" indent="0">
              <a:spcBef>
                <a:spcPts val="0"/>
              </a:spcBef>
              <a:buNone/>
              <a:defRPr sz="2353" spc="0" baseline="0">
                <a:gradFill>
                  <a:gsLst>
                    <a:gs pos="91000">
                      <a:schemeClr val="tx1"/>
                    </a:gs>
                    <a:gs pos="0">
                      <a:schemeClr val="tx1"/>
                    </a:gs>
                  </a:gsLst>
                  <a:lin ang="5400000" scaled="0"/>
                </a:gradFill>
                <a:latin typeface="+mn-lt"/>
              </a:defRPr>
            </a:lvl1pPr>
          </a:lstStyle>
          <a:p>
            <a:pPr lvl="0"/>
            <a:r>
              <a:rPr lang="en-US" dirty="0"/>
              <a:t>Speaker name</a:t>
            </a:r>
          </a:p>
        </p:txBody>
      </p:sp>
      <p:sp>
        <p:nvSpPr>
          <p:cNvPr id="7" name="Rectangle 6"/>
          <p:cNvSpPr/>
          <p:nvPr userDrawn="1"/>
        </p:nvSpPr>
        <p:spPr bwMode="gray">
          <a:xfrm>
            <a:off x="0" y="4234870"/>
            <a:ext cx="9143533" cy="90863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92"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a:stretch>
            <a:fillRect/>
          </a:stretch>
        </p:blipFill>
        <p:spPr>
          <a:xfrm>
            <a:off x="339894" y="4565917"/>
            <a:ext cx="1070841" cy="228621"/>
          </a:xfrm>
          <a:prstGeom prst="rect">
            <a:avLst/>
          </a:prstGeom>
        </p:spPr>
      </p:pic>
    </p:spTree>
    <p:extLst>
      <p:ext uri="{BB962C8B-B14F-4D97-AF65-F5344CB8AC3E}">
        <p14:creationId xmlns:p14="http://schemas.microsoft.com/office/powerpoint/2010/main" val="1499443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0" y="891883"/>
            <a:ext cx="8741309" cy="1746440"/>
          </a:xfrm>
        </p:spPr>
        <p:txBody>
          <a:bodyPr>
            <a:spAutoFit/>
          </a:bodyPr>
          <a:lstStyle>
            <a:lvl1pPr marL="0" indent="0">
              <a:buNone/>
              <a:defRPr/>
            </a:lvl1pPr>
            <a:lvl2pPr marL="168090" indent="0">
              <a:buNone/>
              <a:defRPr/>
            </a:lvl2pPr>
            <a:lvl3pPr marL="336179" indent="0">
              <a:buNone/>
              <a:defRPr/>
            </a:lvl3pPr>
            <a:lvl4pPr marL="504269" indent="0">
              <a:buNone/>
              <a:defRPr/>
            </a:lvl4pPr>
            <a:lvl5pPr marL="672358"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18978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01977" y="890733"/>
            <a:ext cx="8741309" cy="174644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30115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0" y="890733"/>
            <a:ext cx="4033911" cy="1610697"/>
          </a:xfrm>
        </p:spPr>
        <p:txBody>
          <a:bodyPr wrap="square">
            <a:spAutoFit/>
          </a:bodyPr>
          <a:lstStyle>
            <a:lvl1pPr marL="0" indent="0">
              <a:spcBef>
                <a:spcPts val="900"/>
              </a:spcBef>
              <a:buClr>
                <a:schemeClr val="tx1"/>
              </a:buClr>
              <a:buFont typeface="Wingdings" panose="05000000000000000000" pitchFamily="2" charset="2"/>
              <a:buNone/>
              <a:defRPr sz="2206" b="0">
                <a:latin typeface="+mn-lt"/>
              </a:defRPr>
            </a:lvl1pPr>
            <a:lvl2pPr marL="187934" indent="0">
              <a:buFont typeface="Wingdings" panose="05000000000000000000" pitchFamily="2" charset="2"/>
              <a:buNone/>
              <a:defRPr sz="1765" b="0"/>
            </a:lvl2pPr>
            <a:lvl3pPr marL="331510" indent="0">
              <a:buFont typeface="Wingdings" panose="05000000000000000000" pitchFamily="2" charset="2"/>
              <a:buNone/>
              <a:tabLst/>
              <a:defRPr sz="1618" b="0"/>
            </a:lvl3pPr>
            <a:lvl4pPr marL="479755" indent="0">
              <a:buFont typeface="Wingdings" panose="05000000000000000000" pitchFamily="2" charset="2"/>
              <a:buNone/>
              <a:defRPr sz="1618" b="0"/>
            </a:lvl4pPr>
            <a:lvl5pPr marL="628001" indent="0">
              <a:buFont typeface="Wingdings" panose="05000000000000000000" pitchFamily="2" charset="2"/>
              <a:buNone/>
              <a:tabLst/>
              <a:defRPr sz="161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4908161" y="890733"/>
            <a:ext cx="4033911" cy="1868588"/>
          </a:xfrm>
        </p:spPr>
        <p:txBody>
          <a:bodyPr wrap="square">
            <a:spAutoFit/>
          </a:bodyPr>
          <a:lstStyle>
            <a:lvl1pPr marL="0" indent="0">
              <a:spcBef>
                <a:spcPts val="900"/>
              </a:spcBef>
              <a:buClr>
                <a:schemeClr val="tx1"/>
              </a:buClr>
              <a:buFont typeface="Arial" panose="020B0604020202020204" pitchFamily="34" charset="0"/>
              <a:buNone/>
              <a:defRPr lang="en-US" sz="2206" b="0" kern="1200" spc="0" baseline="0" dirty="0">
                <a:gradFill>
                  <a:gsLst>
                    <a:gs pos="1250">
                      <a:schemeClr val="tx1"/>
                    </a:gs>
                    <a:gs pos="100000">
                      <a:schemeClr val="tx1"/>
                    </a:gs>
                  </a:gsLst>
                  <a:lin ang="5400000" scaled="0"/>
                </a:gradFill>
                <a:latin typeface="+mn-lt"/>
                <a:ea typeface="+mn-ea"/>
                <a:cs typeface="+mn-cs"/>
              </a:defRPr>
            </a:lvl1pPr>
            <a:lvl2pPr marL="187934" indent="0">
              <a:buFont typeface="Arial" panose="020B0604020202020204" pitchFamily="34" charset="0"/>
              <a:buNone/>
              <a:defRPr lang="en-US" sz="1765" b="0" kern="1200" spc="0" baseline="0" dirty="0">
                <a:gradFill>
                  <a:gsLst>
                    <a:gs pos="1250">
                      <a:schemeClr val="tx1"/>
                    </a:gs>
                    <a:gs pos="100000">
                      <a:schemeClr val="tx1"/>
                    </a:gs>
                  </a:gsLst>
                  <a:lin ang="5400000" scaled="0"/>
                </a:gradFill>
                <a:latin typeface="+mn-lt"/>
                <a:ea typeface="+mn-ea"/>
                <a:cs typeface="+mn-cs"/>
              </a:defRPr>
            </a:lvl2pPr>
            <a:lvl3pPr marL="331510" indent="0">
              <a:buFont typeface="Arial" panose="020B0604020202020204" pitchFamily="34" charset="0"/>
              <a:buNone/>
              <a:tabLst/>
              <a:defRPr lang="en-US" sz="1618" b="0" kern="1200" spc="0" baseline="0" dirty="0">
                <a:gradFill>
                  <a:gsLst>
                    <a:gs pos="1250">
                      <a:schemeClr val="tx1"/>
                    </a:gs>
                    <a:gs pos="100000">
                      <a:schemeClr val="tx1"/>
                    </a:gs>
                  </a:gsLst>
                  <a:lin ang="5400000" scaled="0"/>
                </a:gradFill>
                <a:latin typeface="+mn-lt"/>
                <a:ea typeface="+mn-ea"/>
                <a:cs typeface="+mn-cs"/>
              </a:defRPr>
            </a:lvl3pPr>
            <a:lvl4pPr marL="479755" indent="0">
              <a:buFont typeface="Arial" panose="020B0604020202020204" pitchFamily="34" charset="0"/>
              <a:buNone/>
              <a:defRPr lang="en-US" sz="1618" b="0" kern="1200" spc="0" baseline="0" dirty="0">
                <a:gradFill>
                  <a:gsLst>
                    <a:gs pos="1250">
                      <a:schemeClr val="tx1"/>
                    </a:gs>
                    <a:gs pos="100000">
                      <a:schemeClr val="tx1"/>
                    </a:gs>
                  </a:gsLst>
                  <a:lin ang="5400000" scaled="0"/>
                </a:gradFill>
                <a:latin typeface="+mn-lt"/>
                <a:ea typeface="+mn-ea"/>
                <a:cs typeface="+mn-cs"/>
              </a:defRPr>
            </a:lvl4pPr>
            <a:lvl5pPr marL="628001" indent="0">
              <a:buFont typeface="Arial" panose="020B0604020202020204" pitchFamily="34" charset="0"/>
              <a:buNone/>
              <a:tabLst/>
              <a:defRPr lang="en-US" sz="1618" b="0" kern="1200" spc="0" baseline="0" dirty="0">
                <a:gradFill>
                  <a:gsLst>
                    <a:gs pos="1250">
                      <a:schemeClr val="tx1"/>
                    </a:gs>
                    <a:gs pos="100000">
                      <a:schemeClr val="tx1"/>
                    </a:gs>
                  </a:gsLst>
                  <a:lin ang="5400000" scaled="0"/>
                </a:gradFill>
                <a:latin typeface="+mn-lt"/>
                <a:ea typeface="+mn-ea"/>
                <a:cs typeface="+mn-cs"/>
              </a:defRPr>
            </a:lvl5pPr>
          </a:lstStyle>
          <a:p>
            <a:pPr marL="378202" marR="0" lvl="0" indent="-378202" algn="l" defTabSz="685845" rtl="0" eaLnBrk="1" fontAlgn="auto" latinLnBrk="0" hangingPunct="1">
              <a:lnSpc>
                <a:spcPct val="90000"/>
              </a:lnSpc>
              <a:spcBef>
                <a:spcPts val="900"/>
              </a:spcBef>
              <a:spcAft>
                <a:spcPts val="0"/>
              </a:spcAft>
              <a:buClr>
                <a:schemeClr val="tx1"/>
              </a:buClr>
              <a:buSzPct val="90000"/>
              <a:tabLst/>
            </a:pPr>
            <a:r>
              <a:rPr lang="en-US"/>
              <a:t>Edit Master text styles</a:t>
            </a:r>
          </a:p>
          <a:p>
            <a:pPr marL="378202" marR="0" lvl="1" indent="-378202" algn="l" defTabSz="685845" rtl="0" eaLnBrk="1" fontAlgn="auto" latinLnBrk="0" hangingPunct="1">
              <a:lnSpc>
                <a:spcPct val="90000"/>
              </a:lnSpc>
              <a:spcBef>
                <a:spcPts val="900"/>
              </a:spcBef>
              <a:spcAft>
                <a:spcPts val="0"/>
              </a:spcAft>
              <a:buClr>
                <a:schemeClr val="tx1"/>
              </a:buClr>
              <a:buSzPct val="90000"/>
              <a:tabLst/>
            </a:pPr>
            <a:r>
              <a:rPr lang="en-US"/>
              <a:t>Second level</a:t>
            </a:r>
          </a:p>
          <a:p>
            <a:pPr marL="378202" marR="0" lvl="2" indent="-378202" algn="l" defTabSz="685845" rtl="0" eaLnBrk="1" fontAlgn="auto" latinLnBrk="0" hangingPunct="1">
              <a:lnSpc>
                <a:spcPct val="90000"/>
              </a:lnSpc>
              <a:spcBef>
                <a:spcPts val="900"/>
              </a:spcBef>
              <a:spcAft>
                <a:spcPts val="0"/>
              </a:spcAft>
              <a:buClr>
                <a:schemeClr val="tx1"/>
              </a:buClr>
              <a:buSzPct val="90000"/>
              <a:tabLst/>
            </a:pPr>
            <a:r>
              <a:rPr lang="en-US"/>
              <a:t>Third level</a:t>
            </a:r>
          </a:p>
          <a:p>
            <a:pPr marL="378202" marR="0" lvl="3" indent="-378202" algn="l" defTabSz="685845" rtl="0" eaLnBrk="1" fontAlgn="auto" latinLnBrk="0" hangingPunct="1">
              <a:lnSpc>
                <a:spcPct val="90000"/>
              </a:lnSpc>
              <a:spcBef>
                <a:spcPts val="900"/>
              </a:spcBef>
              <a:spcAft>
                <a:spcPts val="0"/>
              </a:spcAft>
              <a:buClr>
                <a:schemeClr val="tx1"/>
              </a:buClr>
              <a:buSzPct val="90000"/>
              <a:tabLst/>
            </a:pPr>
            <a:r>
              <a:rPr lang="en-US"/>
              <a:t>Fourth level</a:t>
            </a:r>
          </a:p>
          <a:p>
            <a:pPr marL="378202" marR="0" lvl="4" indent="-378202" algn="l" defTabSz="685845" rtl="0" eaLnBrk="1" fontAlgn="auto" latinLnBrk="0" hangingPunct="1">
              <a:lnSpc>
                <a:spcPct val="90000"/>
              </a:lnSpc>
              <a:spcBef>
                <a:spcPts val="900"/>
              </a:spcBef>
              <a:spcAft>
                <a:spcPts val="0"/>
              </a:spcAft>
              <a:buClr>
                <a:schemeClr val="tx1"/>
              </a:buClr>
              <a:buSzPct val="90000"/>
              <a:tabLst/>
            </a:pPr>
            <a:r>
              <a:rPr lang="en-US"/>
              <a:t>Fifth level</a:t>
            </a:r>
            <a:endParaRPr lang="en-US" dirty="0"/>
          </a:p>
        </p:txBody>
      </p:sp>
    </p:spTree>
    <p:extLst>
      <p:ext uri="{BB962C8B-B14F-4D97-AF65-F5344CB8AC3E}">
        <p14:creationId xmlns:p14="http://schemas.microsoft.com/office/powerpoint/2010/main" val="3317623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0" y="890733"/>
            <a:ext cx="4033911" cy="1610697"/>
          </a:xfrm>
        </p:spPr>
        <p:txBody>
          <a:bodyPr wrap="square">
            <a:spAutoFit/>
          </a:bodyPr>
          <a:lstStyle>
            <a:lvl1pPr marL="170424" indent="-170424">
              <a:spcBef>
                <a:spcPts val="900"/>
              </a:spcBef>
              <a:buClr>
                <a:schemeClr val="tx1"/>
              </a:buClr>
              <a:buFont typeface="Wingdings" panose="05000000000000000000" pitchFamily="2" charset="2"/>
              <a:buChar char=""/>
              <a:defRPr sz="2206" b="0">
                <a:latin typeface="+mn-lt"/>
              </a:defRPr>
            </a:lvl1pPr>
            <a:lvl2pPr marL="314001" indent="-126067">
              <a:buFont typeface="Wingdings" panose="05000000000000000000" pitchFamily="2" charset="2"/>
              <a:buChar char=""/>
              <a:defRPr sz="1765" b="0"/>
            </a:lvl2pPr>
            <a:lvl3pPr marL="470418" indent="-138908">
              <a:buFont typeface="Wingdings" panose="05000000000000000000" pitchFamily="2" charset="2"/>
              <a:buChar char=""/>
              <a:tabLst/>
              <a:defRPr sz="1618" b="0"/>
            </a:lvl3pPr>
            <a:lvl4pPr marL="609325" indent="-129569">
              <a:buFont typeface="Wingdings" panose="05000000000000000000" pitchFamily="2" charset="2"/>
              <a:buChar char=""/>
              <a:defRPr sz="1618" b="0"/>
            </a:lvl4pPr>
            <a:lvl5pPr marL="752902" indent="-124900">
              <a:buFont typeface="Wingdings" panose="05000000000000000000" pitchFamily="2" charset="2"/>
              <a:buChar char=""/>
              <a:tabLst/>
              <a:defRPr sz="161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4908161" y="890733"/>
            <a:ext cx="4033911" cy="1868588"/>
          </a:xfrm>
        </p:spPr>
        <p:txBody>
          <a:bodyPr wrap="square">
            <a:spAutoFit/>
          </a:bodyPr>
          <a:lstStyle>
            <a:lvl1pPr marL="211280" indent="-211280">
              <a:spcBef>
                <a:spcPts val="900"/>
              </a:spcBef>
              <a:buClr>
                <a:schemeClr val="tx1"/>
              </a:buClr>
              <a:buFont typeface="Arial" pitchFamily="34" charset="0"/>
              <a:buChar char="•"/>
              <a:defRPr lang="en-US" sz="2206" b="0" kern="1200" spc="0" baseline="0" dirty="0">
                <a:gradFill>
                  <a:gsLst>
                    <a:gs pos="1250">
                      <a:schemeClr val="tx1"/>
                    </a:gs>
                    <a:gs pos="100000">
                      <a:schemeClr val="tx1"/>
                    </a:gs>
                  </a:gsLst>
                  <a:lin ang="5400000" scaled="0"/>
                </a:gradFill>
                <a:latin typeface="+mn-lt"/>
                <a:ea typeface="+mn-ea"/>
                <a:cs typeface="+mn-cs"/>
              </a:defRPr>
            </a:lvl1pPr>
            <a:lvl2pPr marL="440068" indent="-252134">
              <a:defRPr lang="en-US" sz="1765" b="0" kern="1200" spc="0" baseline="0" dirty="0">
                <a:gradFill>
                  <a:gsLst>
                    <a:gs pos="1250">
                      <a:schemeClr val="tx1"/>
                    </a:gs>
                    <a:gs pos="100000">
                      <a:schemeClr val="tx1"/>
                    </a:gs>
                  </a:gsLst>
                  <a:lin ang="5400000" scaled="0"/>
                </a:gradFill>
                <a:latin typeface="+mn-lt"/>
                <a:ea typeface="+mn-ea"/>
                <a:cs typeface="+mn-cs"/>
              </a:defRPr>
            </a:lvl2pPr>
            <a:lvl3pPr marL="583644" indent="-252134">
              <a:tabLst/>
              <a:defRPr lang="en-US" sz="1618" b="0" kern="1200" spc="0" baseline="0" dirty="0">
                <a:gradFill>
                  <a:gsLst>
                    <a:gs pos="1250">
                      <a:schemeClr val="tx1"/>
                    </a:gs>
                    <a:gs pos="100000">
                      <a:schemeClr val="tx1"/>
                    </a:gs>
                  </a:gsLst>
                  <a:lin ang="5400000" scaled="0"/>
                </a:gradFill>
                <a:latin typeface="+mn-lt"/>
                <a:ea typeface="+mn-ea"/>
                <a:cs typeface="+mn-cs"/>
              </a:defRPr>
            </a:lvl3pPr>
            <a:lvl4pPr marL="731890" indent="-252134">
              <a:defRPr lang="en-US" sz="1618" b="0" kern="1200" spc="0" baseline="0" dirty="0">
                <a:gradFill>
                  <a:gsLst>
                    <a:gs pos="1250">
                      <a:schemeClr val="tx1"/>
                    </a:gs>
                    <a:gs pos="100000">
                      <a:schemeClr val="tx1"/>
                    </a:gs>
                  </a:gsLst>
                  <a:lin ang="5400000" scaled="0"/>
                </a:gradFill>
                <a:latin typeface="+mn-lt"/>
                <a:ea typeface="+mn-ea"/>
                <a:cs typeface="+mn-cs"/>
              </a:defRPr>
            </a:lvl4pPr>
            <a:lvl5pPr marL="880136" indent="-252134">
              <a:tabLst/>
              <a:defRPr lang="en-US" sz="1618" b="0" kern="1200" spc="0" baseline="0" dirty="0">
                <a:gradFill>
                  <a:gsLst>
                    <a:gs pos="1250">
                      <a:schemeClr val="tx1"/>
                    </a:gs>
                    <a:gs pos="100000">
                      <a:schemeClr val="tx1"/>
                    </a:gs>
                  </a:gsLst>
                  <a:lin ang="5400000" scaled="0"/>
                </a:gradFill>
                <a:latin typeface="+mn-lt"/>
                <a:ea typeface="+mn-ea"/>
                <a:cs typeface="+mn-cs"/>
              </a:defRPr>
            </a:lvl5pPr>
          </a:lstStyle>
          <a:p>
            <a:pPr marL="170424" marR="0" lvl="0" indent="-170424" algn="l" defTabSz="685845" rtl="0" eaLnBrk="1" fontAlgn="auto" latinLnBrk="0" hangingPunct="1">
              <a:lnSpc>
                <a:spcPct val="90000"/>
              </a:lnSpc>
              <a:spcBef>
                <a:spcPts val="900"/>
              </a:spcBef>
              <a:spcAft>
                <a:spcPts val="0"/>
              </a:spcAft>
              <a:buClr>
                <a:schemeClr val="tx1"/>
              </a:buClr>
              <a:buSzPct val="90000"/>
              <a:buFont typeface="Wingdings" panose="05000000000000000000" pitchFamily="2" charset="2"/>
              <a:buChar char=""/>
              <a:tabLst/>
            </a:pPr>
            <a:r>
              <a:rPr lang="en-US"/>
              <a:t>Edit Master text styles</a:t>
            </a:r>
          </a:p>
          <a:p>
            <a:pPr marL="170424" marR="0" lvl="1" indent="-170424" algn="l" defTabSz="685845" rtl="0" eaLnBrk="1" fontAlgn="auto" latinLnBrk="0" hangingPunct="1">
              <a:lnSpc>
                <a:spcPct val="90000"/>
              </a:lnSpc>
              <a:spcBef>
                <a:spcPts val="900"/>
              </a:spcBef>
              <a:spcAft>
                <a:spcPts val="0"/>
              </a:spcAft>
              <a:buClr>
                <a:schemeClr val="tx1"/>
              </a:buClr>
              <a:buSzPct val="90000"/>
              <a:buFont typeface="Wingdings" panose="05000000000000000000" pitchFamily="2" charset="2"/>
              <a:buChar char=""/>
              <a:tabLst/>
            </a:pPr>
            <a:r>
              <a:rPr lang="en-US"/>
              <a:t>Second level</a:t>
            </a:r>
          </a:p>
          <a:p>
            <a:pPr marL="170424" marR="0" lvl="2" indent="-170424" algn="l" defTabSz="685845" rtl="0" eaLnBrk="1" fontAlgn="auto" latinLnBrk="0" hangingPunct="1">
              <a:lnSpc>
                <a:spcPct val="90000"/>
              </a:lnSpc>
              <a:spcBef>
                <a:spcPts val="900"/>
              </a:spcBef>
              <a:spcAft>
                <a:spcPts val="0"/>
              </a:spcAft>
              <a:buClr>
                <a:schemeClr val="tx1"/>
              </a:buClr>
              <a:buSzPct val="90000"/>
              <a:buFont typeface="Wingdings" panose="05000000000000000000" pitchFamily="2" charset="2"/>
              <a:buChar char=""/>
              <a:tabLst/>
            </a:pPr>
            <a:r>
              <a:rPr lang="en-US"/>
              <a:t>Third level</a:t>
            </a:r>
          </a:p>
          <a:p>
            <a:pPr marL="170424" marR="0" lvl="3" indent="-170424" algn="l" defTabSz="685845" rtl="0" eaLnBrk="1" fontAlgn="auto" latinLnBrk="0" hangingPunct="1">
              <a:lnSpc>
                <a:spcPct val="90000"/>
              </a:lnSpc>
              <a:spcBef>
                <a:spcPts val="900"/>
              </a:spcBef>
              <a:spcAft>
                <a:spcPts val="0"/>
              </a:spcAft>
              <a:buClr>
                <a:schemeClr val="tx1"/>
              </a:buClr>
              <a:buSzPct val="90000"/>
              <a:buFont typeface="Wingdings" panose="05000000000000000000" pitchFamily="2" charset="2"/>
              <a:buChar char=""/>
              <a:tabLst/>
            </a:pPr>
            <a:r>
              <a:rPr lang="en-US"/>
              <a:t>Fourth level</a:t>
            </a:r>
          </a:p>
          <a:p>
            <a:pPr marL="170424" marR="0" lvl="4" indent="-170424" algn="l" defTabSz="685845" rtl="0" eaLnBrk="1" fontAlgn="auto" latinLnBrk="0" hangingPunct="1">
              <a:lnSpc>
                <a:spcPct val="90000"/>
              </a:lnSpc>
              <a:spcBef>
                <a:spcPts val="900"/>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ext uri="{BB962C8B-B14F-4D97-AF65-F5344CB8AC3E}">
        <p14:creationId xmlns:p14="http://schemas.microsoft.com/office/powerpoint/2010/main" val="3868404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571964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29" y="1563140"/>
            <a:ext cx="7394337" cy="917880"/>
          </a:xfrm>
          <a:noFill/>
        </p:spPr>
        <p:txBody>
          <a:bodyPr tIns="91440" bIns="91440" anchor="t" anchorCtr="0">
            <a:spAutoFit/>
          </a:bodyPr>
          <a:lstStyle>
            <a:lvl1pPr>
              <a:defRPr sz="5294" spc="-74"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01930" y="2907957"/>
            <a:ext cx="7395505" cy="621324"/>
          </a:xfrm>
          <a:noFill/>
        </p:spPr>
        <p:txBody>
          <a:bodyPr lIns="182880" tIns="146304" rIns="182880" bIns="146304">
            <a:spAutoFit/>
          </a:bodyPr>
          <a:lstStyle>
            <a:lvl1pPr marL="0" indent="0">
              <a:spcBef>
                <a:spcPts val="0"/>
              </a:spcBef>
              <a:buNone/>
              <a:defRPr sz="2353"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4967227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1563140"/>
            <a:ext cx="7394337" cy="917880"/>
          </a:xfrm>
          <a:noFill/>
        </p:spPr>
        <p:txBody>
          <a:bodyPr tIns="91440" bIns="91440" anchor="t" anchorCtr="0">
            <a:spAutoFit/>
          </a:bodyPr>
          <a:lstStyle>
            <a:lvl1pPr>
              <a:defRPr lang="en-US" sz="5294" b="0" kern="1200" cap="none" spc="-74"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1710639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29" y="1563129"/>
            <a:ext cx="8740142" cy="917880"/>
          </a:xfrm>
          <a:noFill/>
        </p:spPr>
        <p:txBody>
          <a:bodyPr tIns="91440" bIns="91440" anchor="t" anchorCtr="0">
            <a:spAutoFit/>
          </a:bodyPr>
          <a:lstStyle>
            <a:lvl1pPr>
              <a:defRPr sz="5294" spc="-74"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8547000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white page">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8687645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29" y="1563129"/>
            <a:ext cx="8740142" cy="917880"/>
          </a:xfrm>
          <a:noFill/>
        </p:spPr>
        <p:txBody>
          <a:bodyPr tIns="91440" bIns="91440" anchor="t" anchorCtr="0">
            <a:spAutoFit/>
          </a:bodyPr>
          <a:lstStyle>
            <a:lvl1pPr>
              <a:defRPr sz="5294" spc="-74"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1376963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1990630"/>
            <a:ext cx="3596905" cy="1162241"/>
          </a:xfrm>
        </p:spPr>
        <p:txBody>
          <a:bodyPr wrap="square" anchor="ctr">
            <a:spAutoFit/>
          </a:bodyPr>
          <a:lstStyle>
            <a:lvl1pPr>
              <a:defRPr sz="3529"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4000763" y="0"/>
            <a:ext cx="5143237" cy="5142075"/>
          </a:xfrm>
          <a:prstGeom prst="rect">
            <a:avLst/>
          </a:prstGeom>
          <a:blipFill>
            <a:blip r:embed="rId2"/>
            <a:stretch>
              <a:fillRect/>
            </a:stretch>
          </a:blipFill>
        </p:spPr>
        <p:txBody>
          <a:bodyPr tIns="548640" anchor="ctr" anchorCtr="0">
            <a:noAutofit/>
          </a:bodyPr>
          <a:lstStyle>
            <a:lvl1pPr marL="0" indent="0" algn="ctr">
              <a:buNone/>
              <a:defRPr sz="1176"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533642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468034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36380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Evaluation Slide">
    <p:spTree>
      <p:nvGrpSpPr>
        <p:cNvPr id="1" name=""/>
        <p:cNvGrpSpPr/>
        <p:nvPr/>
      </p:nvGrpSpPr>
      <p:grpSpPr>
        <a:xfrm>
          <a:off x="0" y="0"/>
          <a:ext cx="0" cy="0"/>
          <a:chOff x="0" y="0"/>
          <a:chExt cx="0" cy="0"/>
        </a:xfrm>
      </p:grpSpPr>
      <p:sp>
        <p:nvSpPr>
          <p:cNvPr id="2" name="Title 1"/>
          <p:cNvSpPr>
            <a:spLocks noGrp="1"/>
          </p:cNvSpPr>
          <p:nvPr>
            <p:ph type="title"/>
          </p:nvPr>
        </p:nvSpPr>
        <p:spPr>
          <a:xfrm>
            <a:off x="3765227" y="217133"/>
            <a:ext cx="5178583" cy="674749"/>
          </a:xfrm>
        </p:spPr>
        <p:txBody>
          <a:bodyPr/>
          <a:lstStyle>
            <a:lvl1pPr>
              <a:defRPr sz="2941"/>
            </a:lvl1pPr>
          </a:lstStyle>
          <a:p>
            <a:r>
              <a:rPr lang="en-US"/>
              <a:t>Click to edit Master title style</a:t>
            </a:r>
            <a:endParaRPr lang="en-US" dirty="0"/>
          </a:p>
        </p:txBody>
      </p:sp>
      <p:sp>
        <p:nvSpPr>
          <p:cNvPr id="4" name="Text Placeholder 3"/>
          <p:cNvSpPr>
            <a:spLocks noGrp="1"/>
          </p:cNvSpPr>
          <p:nvPr>
            <p:ph type="body" sz="quarter" idx="10"/>
          </p:nvPr>
        </p:nvSpPr>
        <p:spPr>
          <a:xfrm>
            <a:off x="3765227" y="3580371"/>
            <a:ext cx="5178012" cy="1344828"/>
          </a:xfrm>
        </p:spPr>
        <p:txBody>
          <a:bodyPr wrap="square">
            <a:noAutofit/>
          </a:bodyPr>
          <a:lstStyle>
            <a:lvl1pPr marL="0" indent="0">
              <a:spcBef>
                <a:spcPts val="1324"/>
              </a:spcBef>
              <a:buNone/>
              <a:defRPr sz="1471">
                <a:latin typeface="+mn-lt"/>
              </a:defRPr>
            </a:lvl1pPr>
            <a:lvl2pPr marL="168090" indent="0">
              <a:buNone/>
              <a:defRPr/>
            </a:lvl2pPr>
            <a:lvl3pPr marL="336179" indent="0">
              <a:buNone/>
              <a:defRPr/>
            </a:lvl3pPr>
            <a:lvl4pPr marL="504269" indent="0">
              <a:buNone/>
              <a:defRPr/>
            </a:lvl4pPr>
            <a:lvl5pPr marL="672358" indent="0">
              <a:buNone/>
              <a:defRPr/>
            </a:lvl5pPr>
          </a:lstStyle>
          <a:p>
            <a:pPr lvl="0"/>
            <a:r>
              <a:rPr lang="en-US"/>
              <a:t>Edit Master text styles</a:t>
            </a:r>
          </a:p>
        </p:txBody>
      </p:sp>
      <p:pic>
        <p:nvPicPr>
          <p:cNvPr id="5" name="Picture 4" descr="Image of Ignite app on a Windows Device." title="Ignite event image">
            <a:extLst>
              <a:ext uri="{FF2B5EF4-FFF2-40B4-BE49-F238E27FC236}">
                <a16:creationId xmlns:a16="http://schemas.microsoft.com/office/drawing/2014/main" id="{E803C22C-E970-4ADA-A60C-5127C1C2C1DE}"/>
              </a:ext>
            </a:extLst>
          </p:cNvPr>
          <p:cNvPicPr>
            <a:picLocks noChangeAspect="1"/>
          </p:cNvPicPr>
          <p:nvPr userDrawn="1"/>
        </p:nvPicPr>
        <p:blipFill rotWithShape="1">
          <a:blip r:embed="rId2"/>
          <a:srcRect l="17119" r="5881"/>
          <a:stretch/>
        </p:blipFill>
        <p:spPr>
          <a:xfrm>
            <a:off x="0" y="-1"/>
            <a:ext cx="3621650" cy="5143967"/>
          </a:xfrm>
          <a:prstGeom prst="rect">
            <a:avLst/>
          </a:prstGeom>
        </p:spPr>
      </p:pic>
    </p:spTree>
    <p:extLst>
      <p:ext uri="{BB962C8B-B14F-4D97-AF65-F5344CB8AC3E}">
        <p14:creationId xmlns:p14="http://schemas.microsoft.com/office/powerpoint/2010/main" val="19218114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891882"/>
            <a:ext cx="9144000" cy="4251618"/>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34292" rIns="34292" bIns="34292" numCol="1" spcCol="0" rtlCol="0" fromWordArt="0" anchor="ctr" anchorCtr="0" forceAA="0" compatLnSpc="1">
            <a:prstTxWarp prst="textNoShape">
              <a:avLst/>
            </a:prstTxWarp>
            <a:noAutofit/>
          </a:bodyPr>
          <a:lstStyle/>
          <a:p>
            <a:pPr algn="ctr" defTabSz="685647" fontAlgn="base">
              <a:spcBef>
                <a:spcPct val="0"/>
              </a:spcBef>
              <a:spcAft>
                <a:spcPct val="0"/>
              </a:spcAft>
            </a:pPr>
            <a:endParaRPr lang="en-US" sz="1324"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01930" y="897991"/>
            <a:ext cx="8740141" cy="1715791"/>
          </a:xfrm>
        </p:spPr>
        <p:txBody>
          <a:bodyPr/>
          <a:lstStyle>
            <a:lvl1pPr marL="0" indent="0">
              <a:buNone/>
              <a:defRPr sz="2426">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25482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42986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598948"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772798"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0099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01930" y="4574393"/>
            <a:ext cx="3361593" cy="350807"/>
          </a:xfrm>
          <a:prstGeom prst="rect">
            <a:avLst/>
          </a:prstGeom>
          <a:noFill/>
          <a:ln w="12700">
            <a:noFill/>
            <a:miter lim="800000"/>
            <a:headEnd type="none" w="sm" len="sm"/>
            <a:tailEnd type="none" w="sm" len="sm"/>
          </a:ln>
          <a:effectLst/>
        </p:spPr>
        <p:txBody>
          <a:bodyPr vert="horz" wrap="square" lIns="134464" tIns="134464" rIns="134464" bIns="134464" numCol="1" anchor="t" anchorCtr="0" compatLnSpc="1">
            <a:prstTxWarp prst="textNoShape">
              <a:avLst/>
            </a:prstTxWarp>
            <a:spAutoFit/>
          </a:bodyPr>
          <a:lstStyle/>
          <a:p>
            <a:pPr defTabSz="685513" eaLnBrk="0" hangingPunct="0"/>
            <a:r>
              <a:rPr lang="en-US" sz="515"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338724" y="352550"/>
            <a:ext cx="1067477" cy="228621"/>
          </a:xfrm>
          <a:prstGeom prst="rect">
            <a:avLst/>
          </a:prstGeom>
        </p:spPr>
      </p:pic>
    </p:spTree>
    <p:extLst>
      <p:ext uri="{BB962C8B-B14F-4D97-AF65-F5344CB8AC3E}">
        <p14:creationId xmlns:p14="http://schemas.microsoft.com/office/powerpoint/2010/main" val="30659053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01929" y="891883"/>
            <a:ext cx="8740142" cy="1845826"/>
          </a:xfrm>
          <a:prstGeom prst="rect">
            <a:avLst/>
          </a:prstGeom>
        </p:spPr>
        <p:txBody>
          <a:bodyPr/>
          <a:lstStyle>
            <a:lvl1pPr marL="213614" indent="-213614">
              <a:buClr>
                <a:schemeClr val="tx1"/>
              </a:buClr>
              <a:buSzPct val="90000"/>
              <a:buFont typeface="Arial" pitchFamily="34" charset="0"/>
              <a:buChar char="•"/>
              <a:defRPr sz="264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20224" indent="-20661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33838" indent="-213614">
              <a:buClr>
                <a:schemeClr val="tx1"/>
              </a:buClr>
              <a:buSzPct val="90000"/>
              <a:buFont typeface="Arial" pitchFamily="34" charset="0"/>
              <a:buChar char="•"/>
              <a:defRPr sz="2059">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01928" indent="-168090">
              <a:buClr>
                <a:schemeClr val="tx1"/>
              </a:buClr>
              <a:buSzPct val="90000"/>
              <a:buFont typeface="Arial" pitchFamily="34" charset="0"/>
              <a:buChar char="•"/>
              <a:defRPr sz="1765">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970017" indent="-168090">
              <a:buClr>
                <a:schemeClr val="tx1"/>
              </a:buClr>
              <a:buSzPct val="90000"/>
              <a:buFont typeface="Arial" pitchFamily="34" charset="0"/>
              <a:buChar char="•"/>
              <a:defRPr sz="147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4679157"/>
            <a:ext cx="9144001" cy="464344"/>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2721"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2712235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1_Title &amp; 2-color Non-bulleted text">
    <p:bg>
      <p:bgPr>
        <a:solidFill>
          <a:srgbClr val="F8F8F8"/>
        </a:solidFill>
        <a:effectLst/>
      </p:bgPr>
    </p:bg>
    <p:spTree>
      <p:nvGrpSpPr>
        <p:cNvPr id="1" name=""/>
        <p:cNvGrpSpPr/>
        <p:nvPr/>
      </p:nvGrpSpPr>
      <p:grpSpPr>
        <a:xfrm>
          <a:off x="0" y="0"/>
          <a:ext cx="0" cy="0"/>
          <a:chOff x="0" y="0"/>
          <a:chExt cx="0" cy="0"/>
        </a:xfrm>
      </p:grpSpPr>
      <p:sp>
        <p:nvSpPr>
          <p:cNvPr id="4" name="Rectangle 3"/>
          <p:cNvSpPr/>
          <p:nvPr userDrawn="1"/>
        </p:nvSpPr>
        <p:spPr bwMode="hidden">
          <a:xfrm>
            <a:off x="1" y="891882"/>
            <a:ext cx="9144000" cy="4251618"/>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34292" rIns="34292" bIns="34292" numCol="1" spcCol="0" rtlCol="0" fromWordArt="0" anchor="ctr" anchorCtr="0" forceAA="0" compatLnSpc="1">
            <a:prstTxWarp prst="textNoShape">
              <a:avLst/>
            </a:prstTxWarp>
            <a:noAutofit/>
          </a:bodyPr>
          <a:lstStyle/>
          <a:p>
            <a:pPr algn="ctr" defTabSz="685647" fontAlgn="base">
              <a:spcBef>
                <a:spcPct val="0"/>
              </a:spcBef>
              <a:spcAft>
                <a:spcPct val="0"/>
              </a:spcAft>
            </a:pPr>
            <a:endParaRPr lang="en-US" sz="1324">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p>
        </p:txBody>
      </p:sp>
      <p:sp>
        <p:nvSpPr>
          <p:cNvPr id="6" name="Text Placeholder 5"/>
          <p:cNvSpPr>
            <a:spLocks noGrp="1"/>
          </p:cNvSpPr>
          <p:nvPr>
            <p:ph type="body" sz="quarter" idx="10"/>
          </p:nvPr>
        </p:nvSpPr>
        <p:spPr>
          <a:xfrm>
            <a:off x="201929" y="891883"/>
            <a:ext cx="8740142" cy="1646861"/>
          </a:xfrm>
        </p:spPr>
        <p:txBody>
          <a:bodyPr/>
          <a:lstStyle>
            <a:lvl1pPr marL="0" indent="0">
              <a:buNone/>
              <a:defRPr>
                <a:solidFill>
                  <a:schemeClr val="tx1"/>
                </a:solidFill>
              </a:defRPr>
            </a:lvl1pPr>
            <a:lvl2pPr marL="0" indent="0">
              <a:buFontTx/>
              <a:buNone/>
              <a:defRPr sz="1471"/>
            </a:lvl2pPr>
            <a:lvl3pPr marL="168090" indent="0">
              <a:buNone/>
              <a:defRPr/>
            </a:lvl3pPr>
            <a:lvl4pPr marL="336179" indent="0">
              <a:buNone/>
              <a:defRPr/>
            </a:lvl4pPr>
            <a:lvl5pPr marL="50426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1341011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a:xfrm>
            <a:off x="201933" y="217135"/>
            <a:ext cx="3169001" cy="2410650"/>
          </a:xfrm>
        </p:spPr>
        <p:txBody>
          <a:bodyPr/>
          <a:lstStyle/>
          <a:p>
            <a:r>
              <a:rPr lang="en-US"/>
              <a:t>Click to edit Master title style</a:t>
            </a:r>
          </a:p>
        </p:txBody>
      </p:sp>
      <p:sp>
        <p:nvSpPr>
          <p:cNvPr id="3" name="Rectangle 2"/>
          <p:cNvSpPr/>
          <p:nvPr userDrawn="1"/>
        </p:nvSpPr>
        <p:spPr bwMode="auto">
          <a:xfrm>
            <a:off x="3563522" y="2"/>
            <a:ext cx="5580477" cy="514350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06" tIns="107525" rIns="134406" bIns="107525" numCol="1" spcCol="0" rtlCol="0" fromWordArt="0" anchor="t" anchorCtr="0" forceAA="0" compatLnSpc="1">
            <a:prstTxWarp prst="textNoShape">
              <a:avLst/>
            </a:prstTxWarp>
            <a:noAutofit/>
          </a:bodyPr>
          <a:lstStyle/>
          <a:p>
            <a:pPr algn="ctr" defTabSz="685304" fontAlgn="base">
              <a:lnSpc>
                <a:spcPct val="90000"/>
              </a:lnSpc>
              <a:spcBef>
                <a:spcPct val="0"/>
              </a:spcBef>
              <a:spcAft>
                <a:spcPct val="0"/>
              </a:spcAft>
              <a:defRPr/>
            </a:pPr>
            <a:endParaRPr lang="en-US" sz="1765">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514415486"/>
      </p:ext>
    </p:extLst>
  </p:cSld>
  <p:clrMapOvr>
    <a:masterClrMapping/>
  </p:clrMapOvr>
  <p:transition>
    <p:fade/>
  </p:transition>
  <p:extLst mod="1">
    <p:ext uri="{DCECCB84-F9BA-43D5-87BE-67443E8EF086}">
      <p15:sldGuideLst xmlns:p15="http://schemas.microsoft.com/office/powerpoint/2012/main">
        <p15:guide id="1" pos="3917">
          <p15:clr>
            <a:srgbClr val="FBAE40"/>
          </p15:clr>
        </p15:guide>
        <p15:guide id="2" pos="334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30" y="891883"/>
            <a:ext cx="8740142" cy="1632435"/>
          </a:xfrm>
        </p:spPr>
        <p:txBody>
          <a:bodyPr>
            <a:spAutoFit/>
          </a:bodyPr>
          <a:lstStyle>
            <a:lvl3pPr>
              <a:defRPr sz="1765"/>
            </a:lvl3pPr>
            <a:lvl4pPr>
              <a:defRPr sz="1471"/>
            </a:lvl4pPr>
            <a:lvl5pPr>
              <a:defRPr sz="147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76784192"/>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Title Slide Photo_Option">
    <p:bg>
      <p:bgPr>
        <a:solidFill>
          <a:srgbClr val="002050"/>
        </a:solidFill>
        <a:effectLst/>
      </p:bgPr>
    </p:bg>
    <p:spTree>
      <p:nvGrpSpPr>
        <p:cNvPr id="1" name=""/>
        <p:cNvGrpSpPr/>
        <p:nvPr/>
      </p:nvGrpSpPr>
      <p:grpSpPr>
        <a:xfrm>
          <a:off x="0" y="0"/>
          <a:ext cx="0" cy="0"/>
          <a:chOff x="0" y="0"/>
          <a:chExt cx="0" cy="0"/>
        </a:xfrm>
      </p:grpSpPr>
      <p:sp>
        <p:nvSpPr>
          <p:cNvPr id="2" name="Rectangle 1"/>
          <p:cNvSpPr/>
          <p:nvPr/>
        </p:nvSpPr>
        <p:spPr bwMode="auto">
          <a:xfrm>
            <a:off x="199547" y="890733"/>
            <a:ext cx="4708613" cy="268965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37" tIns="105470" rIns="131837" bIns="105470" numCol="1" spcCol="0" rtlCol="0" fromWordArt="0" anchor="t" anchorCtr="0" forceAA="0" compatLnSpc="1">
            <a:prstTxWarp prst="textNoShape">
              <a:avLst/>
            </a:prstTxWarp>
            <a:noAutofit/>
          </a:bodyPr>
          <a:lstStyle/>
          <a:p>
            <a:pPr algn="ctr" defTabSz="672277" fontAlgn="base">
              <a:lnSpc>
                <a:spcPct val="90000"/>
              </a:lnSpc>
              <a:spcBef>
                <a:spcPct val="0"/>
              </a:spcBef>
              <a:spcAft>
                <a:spcPct val="0"/>
              </a:spcAft>
            </a:pPr>
            <a:r>
              <a:rPr lang="en-US" sz="1730" dirty="0">
                <a:gradFill>
                  <a:gsLst>
                    <a:gs pos="2000">
                      <a:schemeClr val="tx1"/>
                    </a:gs>
                    <a:gs pos="98000">
                      <a:schemeClr val="tx1"/>
                    </a:gs>
                  </a:gsLst>
                  <a:lin ang="5400000" scaled="1"/>
                </a:gradFill>
                <a:ea typeface="Segoe UI" pitchFamily="34" charset="0"/>
                <a:cs typeface="Segoe UI" pitchFamily="34" charset="0"/>
              </a:rPr>
              <a:t>    </a:t>
            </a:r>
          </a:p>
        </p:txBody>
      </p:sp>
      <p:sp>
        <p:nvSpPr>
          <p:cNvPr id="9" name="Title 1"/>
          <p:cNvSpPr>
            <a:spLocks noGrp="1"/>
          </p:cNvSpPr>
          <p:nvPr>
            <p:ph type="title" hasCustomPrompt="1"/>
          </p:nvPr>
        </p:nvSpPr>
        <p:spPr bwMode="auto">
          <a:xfrm>
            <a:off x="201978" y="1563144"/>
            <a:ext cx="4706183" cy="1344828"/>
          </a:xfrm>
          <a:noFill/>
        </p:spPr>
        <p:txBody>
          <a:bodyPr lIns="146304" tIns="91440" rIns="146304" bIns="91440" anchor="t" anchorCtr="0"/>
          <a:lstStyle>
            <a:lvl1pPr>
              <a:defRPr sz="3893" spc="-72" baseline="0">
                <a:gradFill>
                  <a:gsLst>
                    <a:gs pos="2000">
                      <a:schemeClr val="tx1"/>
                    </a:gs>
                    <a:gs pos="98000">
                      <a:schemeClr val="tx1"/>
                    </a:gs>
                  </a:gsLst>
                  <a:lin ang="5400000" scaled="1"/>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00762" y="2907957"/>
            <a:ext cx="4035079" cy="1344828"/>
          </a:xfrm>
          <a:noFill/>
        </p:spPr>
        <p:txBody>
          <a:bodyPr tIns="109728" bIns="109728">
            <a:noAutofit/>
          </a:bodyPr>
          <a:lstStyle>
            <a:lvl1pPr marL="0" indent="0">
              <a:spcBef>
                <a:spcPts val="0"/>
              </a:spcBef>
              <a:buNone/>
              <a:defRPr sz="2307">
                <a:gradFill>
                  <a:gsLst>
                    <a:gs pos="2000">
                      <a:schemeClr val="tx1"/>
                    </a:gs>
                    <a:gs pos="98000">
                      <a:schemeClr val="tx1"/>
                    </a:gs>
                  </a:gsLst>
                  <a:lin ang="5400000" scaled="1"/>
                </a:gradFill>
              </a:defRPr>
            </a:lvl1pPr>
          </a:lstStyle>
          <a:p>
            <a:pPr lvl="0"/>
            <a:r>
              <a:rPr lang="en-US" dirty="0"/>
              <a:t>Speaker Name</a:t>
            </a:r>
          </a:p>
        </p:txBody>
      </p:sp>
      <p:pic>
        <p:nvPicPr>
          <p:cNvPr id="229" name="Picture 228"/>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invGray">
          <a:xfrm>
            <a:off x="336440" y="4501036"/>
            <a:ext cx="1344637" cy="289656"/>
          </a:xfrm>
          <a:prstGeom prst="rect">
            <a:avLst/>
          </a:prstGeom>
        </p:spPr>
      </p:pic>
      <p:sp>
        <p:nvSpPr>
          <p:cNvPr id="230" name="Freeform 229"/>
          <p:cNvSpPr>
            <a:spLocks/>
          </p:cNvSpPr>
          <p:nvPr/>
        </p:nvSpPr>
        <p:spPr bwMode="auto">
          <a:xfrm>
            <a:off x="7818207" y="1868456"/>
            <a:ext cx="903094" cy="367088"/>
          </a:xfrm>
          <a:custGeom>
            <a:avLst/>
            <a:gdLst>
              <a:gd name="T0" fmla="*/ 621 w 696"/>
              <a:gd name="T1" fmla="*/ 132 h 281"/>
              <a:gd name="T2" fmla="*/ 609 w 696"/>
              <a:gd name="T3" fmla="*/ 133 h 281"/>
              <a:gd name="T4" fmla="*/ 469 w 696"/>
              <a:gd name="T5" fmla="*/ 0 h 281"/>
              <a:gd name="T6" fmla="*/ 333 w 696"/>
              <a:gd name="T7" fmla="*/ 104 h 281"/>
              <a:gd name="T8" fmla="*/ 258 w 696"/>
              <a:gd name="T9" fmla="*/ 73 h 281"/>
              <a:gd name="T10" fmla="*/ 155 w 696"/>
              <a:gd name="T11" fmla="*/ 167 h 281"/>
              <a:gd name="T12" fmla="*/ 105 w 696"/>
              <a:gd name="T13" fmla="*/ 190 h 281"/>
              <a:gd name="T14" fmla="*/ 58 w 696"/>
              <a:gd name="T15" fmla="*/ 166 h 281"/>
              <a:gd name="T16" fmla="*/ 0 w 696"/>
              <a:gd name="T17" fmla="*/ 224 h 281"/>
              <a:gd name="T18" fmla="*/ 58 w 696"/>
              <a:gd name="T19" fmla="*/ 281 h 281"/>
              <a:gd name="T20" fmla="*/ 74 w 696"/>
              <a:gd name="T21" fmla="*/ 281 h 281"/>
              <a:gd name="T22" fmla="*/ 264 w 696"/>
              <a:gd name="T23" fmla="*/ 281 h 281"/>
              <a:gd name="T24" fmla="*/ 370 w 696"/>
              <a:gd name="T25" fmla="*/ 281 h 281"/>
              <a:gd name="T26" fmla="*/ 626 w 696"/>
              <a:gd name="T27" fmla="*/ 281 h 281"/>
              <a:gd name="T28" fmla="*/ 626 w 696"/>
              <a:gd name="T29" fmla="*/ 281 h 281"/>
              <a:gd name="T30" fmla="*/ 696 w 696"/>
              <a:gd name="T31" fmla="*/ 207 h 281"/>
              <a:gd name="T32" fmla="*/ 621 w 696"/>
              <a:gd name="T33" fmla="*/ 132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96" h="281">
                <a:moveTo>
                  <a:pt x="621" y="132"/>
                </a:moveTo>
                <a:cubicBezTo>
                  <a:pt x="617" y="132"/>
                  <a:pt x="613" y="133"/>
                  <a:pt x="609" y="133"/>
                </a:cubicBezTo>
                <a:cubicBezTo>
                  <a:pt x="606" y="59"/>
                  <a:pt x="544" y="0"/>
                  <a:pt x="469" y="0"/>
                </a:cubicBezTo>
                <a:cubicBezTo>
                  <a:pt x="403" y="0"/>
                  <a:pt x="349" y="44"/>
                  <a:pt x="333" y="104"/>
                </a:cubicBezTo>
                <a:cubicBezTo>
                  <a:pt x="314" y="85"/>
                  <a:pt x="287" y="73"/>
                  <a:pt x="258" y="73"/>
                </a:cubicBezTo>
                <a:cubicBezTo>
                  <a:pt x="204" y="73"/>
                  <a:pt x="160" y="114"/>
                  <a:pt x="155" y="167"/>
                </a:cubicBezTo>
                <a:cubicBezTo>
                  <a:pt x="136" y="170"/>
                  <a:pt x="119" y="178"/>
                  <a:pt x="105" y="190"/>
                </a:cubicBezTo>
                <a:cubicBezTo>
                  <a:pt x="95" y="175"/>
                  <a:pt x="78" y="166"/>
                  <a:pt x="58" y="166"/>
                </a:cubicBezTo>
                <a:cubicBezTo>
                  <a:pt x="26" y="166"/>
                  <a:pt x="0" y="192"/>
                  <a:pt x="0" y="224"/>
                </a:cubicBezTo>
                <a:cubicBezTo>
                  <a:pt x="0" y="256"/>
                  <a:pt x="26" y="281"/>
                  <a:pt x="58" y="281"/>
                </a:cubicBezTo>
                <a:cubicBezTo>
                  <a:pt x="74" y="281"/>
                  <a:pt x="74" y="281"/>
                  <a:pt x="74" y="281"/>
                </a:cubicBezTo>
                <a:cubicBezTo>
                  <a:pt x="264" y="281"/>
                  <a:pt x="264" y="281"/>
                  <a:pt x="264" y="281"/>
                </a:cubicBezTo>
                <a:cubicBezTo>
                  <a:pt x="370" y="281"/>
                  <a:pt x="370" y="281"/>
                  <a:pt x="370" y="281"/>
                </a:cubicBezTo>
                <a:cubicBezTo>
                  <a:pt x="626" y="281"/>
                  <a:pt x="626" y="281"/>
                  <a:pt x="626" y="281"/>
                </a:cubicBezTo>
                <a:cubicBezTo>
                  <a:pt x="626" y="281"/>
                  <a:pt x="626" y="281"/>
                  <a:pt x="626" y="281"/>
                </a:cubicBezTo>
                <a:cubicBezTo>
                  <a:pt x="665" y="279"/>
                  <a:pt x="696" y="247"/>
                  <a:pt x="696" y="207"/>
                </a:cubicBezTo>
                <a:cubicBezTo>
                  <a:pt x="696" y="166"/>
                  <a:pt x="662" y="132"/>
                  <a:pt x="621" y="132"/>
                </a:cubicBezTo>
                <a:close/>
              </a:path>
            </a:pathLst>
          </a:custGeom>
          <a:solidFill>
            <a:srgbClr val="FFFFFF"/>
          </a:solidFill>
          <a:ln>
            <a:noFill/>
          </a:ln>
        </p:spPr>
        <p:txBody>
          <a:bodyPr vert="horz" wrap="square" lIns="65919" tIns="32959" rIns="65919" bIns="32959" numCol="1" anchor="t" anchorCtr="0" compatLnSpc="1">
            <a:prstTxWarp prst="textNoShape">
              <a:avLst/>
            </a:prstTxWarp>
          </a:bodyPr>
          <a:lstStyle/>
          <a:p>
            <a:endParaRPr lang="en-US" sz="1298"/>
          </a:p>
        </p:txBody>
      </p:sp>
      <p:grpSp>
        <p:nvGrpSpPr>
          <p:cNvPr id="231" name="Group 230"/>
          <p:cNvGrpSpPr/>
          <p:nvPr/>
        </p:nvGrpSpPr>
        <p:grpSpPr bwMode="auto">
          <a:xfrm>
            <a:off x="4678240" y="2669003"/>
            <a:ext cx="3967988" cy="1567247"/>
            <a:chOff x="8040688" y="7151688"/>
            <a:chExt cx="6745287" cy="2663825"/>
          </a:xfrm>
        </p:grpSpPr>
        <p:sp>
          <p:nvSpPr>
            <p:cNvPr id="232" name="Freeform 5"/>
            <p:cNvSpPr>
              <a:spLocks noEditPoints="1"/>
            </p:cNvSpPr>
            <p:nvPr userDrawn="1"/>
          </p:nvSpPr>
          <p:spPr bwMode="auto">
            <a:xfrm>
              <a:off x="10498138" y="7808913"/>
              <a:ext cx="776287" cy="774700"/>
            </a:xfrm>
            <a:custGeom>
              <a:avLst/>
              <a:gdLst>
                <a:gd name="T0" fmla="*/ 50 w 221"/>
                <a:gd name="T1" fmla="*/ 202 h 220"/>
                <a:gd name="T2" fmla="*/ 73 w 221"/>
                <a:gd name="T3" fmla="*/ 186 h 220"/>
                <a:gd name="T4" fmla="*/ 86 w 221"/>
                <a:gd name="T5" fmla="*/ 183 h 220"/>
                <a:gd name="T6" fmla="*/ 95 w 221"/>
                <a:gd name="T7" fmla="*/ 185 h 220"/>
                <a:gd name="T8" fmla="*/ 109 w 221"/>
                <a:gd name="T9" fmla="*/ 214 h 220"/>
                <a:gd name="T10" fmla="*/ 133 w 221"/>
                <a:gd name="T11" fmla="*/ 218 h 220"/>
                <a:gd name="T12" fmla="*/ 138 w 221"/>
                <a:gd name="T13" fmla="*/ 191 h 220"/>
                <a:gd name="T14" fmla="*/ 145 w 221"/>
                <a:gd name="T15" fmla="*/ 179 h 220"/>
                <a:gd name="T16" fmla="*/ 153 w 221"/>
                <a:gd name="T17" fmla="*/ 174 h 220"/>
                <a:gd name="T18" fmla="*/ 183 w 221"/>
                <a:gd name="T19" fmla="*/ 184 h 220"/>
                <a:gd name="T20" fmla="*/ 202 w 221"/>
                <a:gd name="T21" fmla="*/ 170 h 220"/>
                <a:gd name="T22" fmla="*/ 187 w 221"/>
                <a:gd name="T23" fmla="*/ 148 h 220"/>
                <a:gd name="T24" fmla="*/ 183 w 221"/>
                <a:gd name="T25" fmla="*/ 134 h 220"/>
                <a:gd name="T26" fmla="*/ 186 w 221"/>
                <a:gd name="T27" fmla="*/ 125 h 220"/>
                <a:gd name="T28" fmla="*/ 215 w 221"/>
                <a:gd name="T29" fmla="*/ 111 h 220"/>
                <a:gd name="T30" fmla="*/ 218 w 221"/>
                <a:gd name="T31" fmla="*/ 88 h 220"/>
                <a:gd name="T32" fmla="*/ 191 w 221"/>
                <a:gd name="T33" fmla="*/ 83 h 220"/>
                <a:gd name="T34" fmla="*/ 179 w 221"/>
                <a:gd name="T35" fmla="*/ 76 h 220"/>
                <a:gd name="T36" fmla="*/ 175 w 221"/>
                <a:gd name="T37" fmla="*/ 67 h 220"/>
                <a:gd name="T38" fmla="*/ 185 w 221"/>
                <a:gd name="T39" fmla="*/ 37 h 220"/>
                <a:gd name="T40" fmla="*/ 171 w 221"/>
                <a:gd name="T41" fmla="*/ 18 h 220"/>
                <a:gd name="T42" fmla="*/ 148 w 221"/>
                <a:gd name="T43" fmla="*/ 34 h 220"/>
                <a:gd name="T44" fmla="*/ 135 w 221"/>
                <a:gd name="T45" fmla="*/ 37 h 220"/>
                <a:gd name="T46" fmla="*/ 126 w 221"/>
                <a:gd name="T47" fmla="*/ 34 h 220"/>
                <a:gd name="T48" fmla="*/ 112 w 221"/>
                <a:gd name="T49" fmla="*/ 6 h 220"/>
                <a:gd name="T50" fmla="*/ 88 w 221"/>
                <a:gd name="T51" fmla="*/ 2 h 220"/>
                <a:gd name="T52" fmla="*/ 83 w 221"/>
                <a:gd name="T53" fmla="*/ 29 h 220"/>
                <a:gd name="T54" fmla="*/ 68 w 221"/>
                <a:gd name="T55" fmla="*/ 46 h 220"/>
                <a:gd name="T56" fmla="*/ 38 w 221"/>
                <a:gd name="T57" fmla="*/ 35 h 220"/>
                <a:gd name="T58" fmla="*/ 19 w 221"/>
                <a:gd name="T59" fmla="*/ 49 h 220"/>
                <a:gd name="T60" fmla="*/ 34 w 221"/>
                <a:gd name="T61" fmla="*/ 72 h 220"/>
                <a:gd name="T62" fmla="*/ 35 w 221"/>
                <a:gd name="T63" fmla="*/ 96 h 220"/>
                <a:gd name="T64" fmla="*/ 6 w 221"/>
                <a:gd name="T65" fmla="*/ 109 h 220"/>
                <a:gd name="T66" fmla="*/ 3 w 221"/>
                <a:gd name="T67" fmla="*/ 132 h 220"/>
                <a:gd name="T68" fmla="*/ 30 w 221"/>
                <a:gd name="T69" fmla="*/ 137 h 220"/>
                <a:gd name="T70" fmla="*/ 46 w 221"/>
                <a:gd name="T71" fmla="*/ 152 h 220"/>
                <a:gd name="T72" fmla="*/ 46 w 221"/>
                <a:gd name="T73" fmla="*/ 166 h 220"/>
                <a:gd name="T74" fmla="*/ 37 w 221"/>
                <a:gd name="T75" fmla="*/ 192 h 220"/>
                <a:gd name="T76" fmla="*/ 78 w 221"/>
                <a:gd name="T77" fmla="*/ 85 h 220"/>
                <a:gd name="T78" fmla="*/ 142 w 221"/>
                <a:gd name="T79" fmla="*/ 134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21" h="220">
                  <a:moveTo>
                    <a:pt x="37" y="192"/>
                  </a:moveTo>
                  <a:cubicBezTo>
                    <a:pt x="50" y="202"/>
                    <a:pt x="50" y="202"/>
                    <a:pt x="50" y="202"/>
                  </a:cubicBezTo>
                  <a:cubicBezTo>
                    <a:pt x="52" y="203"/>
                    <a:pt x="56" y="203"/>
                    <a:pt x="59" y="201"/>
                  </a:cubicBezTo>
                  <a:cubicBezTo>
                    <a:pt x="73" y="186"/>
                    <a:pt x="73" y="186"/>
                    <a:pt x="73" y="186"/>
                  </a:cubicBezTo>
                  <a:cubicBezTo>
                    <a:pt x="78" y="181"/>
                    <a:pt x="82" y="181"/>
                    <a:pt x="85" y="183"/>
                  </a:cubicBezTo>
                  <a:cubicBezTo>
                    <a:pt x="86" y="183"/>
                    <a:pt x="86" y="183"/>
                    <a:pt x="86" y="183"/>
                  </a:cubicBezTo>
                  <a:cubicBezTo>
                    <a:pt x="89" y="184"/>
                    <a:pt x="92" y="185"/>
                    <a:pt x="95" y="185"/>
                  </a:cubicBezTo>
                  <a:cubicBezTo>
                    <a:pt x="95" y="185"/>
                    <a:pt x="95" y="185"/>
                    <a:pt x="95" y="185"/>
                  </a:cubicBezTo>
                  <a:cubicBezTo>
                    <a:pt x="99" y="186"/>
                    <a:pt x="103" y="188"/>
                    <a:pt x="105" y="195"/>
                  </a:cubicBezTo>
                  <a:cubicBezTo>
                    <a:pt x="109" y="214"/>
                    <a:pt x="109" y="214"/>
                    <a:pt x="109" y="214"/>
                  </a:cubicBezTo>
                  <a:cubicBezTo>
                    <a:pt x="110" y="218"/>
                    <a:pt x="114" y="220"/>
                    <a:pt x="116" y="220"/>
                  </a:cubicBezTo>
                  <a:cubicBezTo>
                    <a:pt x="133" y="218"/>
                    <a:pt x="133" y="218"/>
                    <a:pt x="133" y="218"/>
                  </a:cubicBezTo>
                  <a:cubicBezTo>
                    <a:pt x="135" y="217"/>
                    <a:pt x="138" y="214"/>
                    <a:pt x="138" y="210"/>
                  </a:cubicBezTo>
                  <a:cubicBezTo>
                    <a:pt x="138" y="191"/>
                    <a:pt x="138" y="191"/>
                    <a:pt x="138" y="191"/>
                  </a:cubicBezTo>
                  <a:cubicBezTo>
                    <a:pt x="138" y="184"/>
                    <a:pt x="141" y="181"/>
                    <a:pt x="144" y="179"/>
                  </a:cubicBezTo>
                  <a:cubicBezTo>
                    <a:pt x="144" y="179"/>
                    <a:pt x="145" y="179"/>
                    <a:pt x="145" y="179"/>
                  </a:cubicBezTo>
                  <a:cubicBezTo>
                    <a:pt x="147" y="177"/>
                    <a:pt x="150" y="176"/>
                    <a:pt x="153" y="174"/>
                  </a:cubicBezTo>
                  <a:cubicBezTo>
                    <a:pt x="153" y="174"/>
                    <a:pt x="153" y="174"/>
                    <a:pt x="153" y="174"/>
                  </a:cubicBezTo>
                  <a:cubicBezTo>
                    <a:pt x="156" y="172"/>
                    <a:pt x="161" y="171"/>
                    <a:pt x="167" y="174"/>
                  </a:cubicBezTo>
                  <a:cubicBezTo>
                    <a:pt x="183" y="184"/>
                    <a:pt x="183" y="184"/>
                    <a:pt x="183" y="184"/>
                  </a:cubicBezTo>
                  <a:cubicBezTo>
                    <a:pt x="187" y="186"/>
                    <a:pt x="191" y="185"/>
                    <a:pt x="192" y="183"/>
                  </a:cubicBezTo>
                  <a:cubicBezTo>
                    <a:pt x="202" y="170"/>
                    <a:pt x="202" y="170"/>
                    <a:pt x="202" y="170"/>
                  </a:cubicBezTo>
                  <a:cubicBezTo>
                    <a:pt x="204" y="169"/>
                    <a:pt x="204" y="164"/>
                    <a:pt x="201" y="161"/>
                  </a:cubicBezTo>
                  <a:cubicBezTo>
                    <a:pt x="187" y="148"/>
                    <a:pt x="187" y="148"/>
                    <a:pt x="187" y="148"/>
                  </a:cubicBezTo>
                  <a:cubicBezTo>
                    <a:pt x="182" y="143"/>
                    <a:pt x="182" y="139"/>
                    <a:pt x="183" y="135"/>
                  </a:cubicBezTo>
                  <a:cubicBezTo>
                    <a:pt x="183" y="135"/>
                    <a:pt x="183" y="135"/>
                    <a:pt x="183" y="134"/>
                  </a:cubicBezTo>
                  <a:cubicBezTo>
                    <a:pt x="184" y="131"/>
                    <a:pt x="185" y="128"/>
                    <a:pt x="186" y="126"/>
                  </a:cubicBezTo>
                  <a:cubicBezTo>
                    <a:pt x="186" y="125"/>
                    <a:pt x="186" y="125"/>
                    <a:pt x="186" y="125"/>
                  </a:cubicBezTo>
                  <a:cubicBezTo>
                    <a:pt x="187" y="121"/>
                    <a:pt x="189" y="117"/>
                    <a:pt x="196" y="116"/>
                  </a:cubicBezTo>
                  <a:cubicBezTo>
                    <a:pt x="215" y="111"/>
                    <a:pt x="215" y="111"/>
                    <a:pt x="215" y="111"/>
                  </a:cubicBezTo>
                  <a:cubicBezTo>
                    <a:pt x="218" y="110"/>
                    <a:pt x="221" y="106"/>
                    <a:pt x="220" y="104"/>
                  </a:cubicBezTo>
                  <a:cubicBezTo>
                    <a:pt x="218" y="88"/>
                    <a:pt x="218" y="88"/>
                    <a:pt x="218" y="88"/>
                  </a:cubicBezTo>
                  <a:cubicBezTo>
                    <a:pt x="218" y="85"/>
                    <a:pt x="215" y="82"/>
                    <a:pt x="211" y="82"/>
                  </a:cubicBezTo>
                  <a:cubicBezTo>
                    <a:pt x="191" y="83"/>
                    <a:pt x="191" y="83"/>
                    <a:pt x="191" y="83"/>
                  </a:cubicBezTo>
                  <a:cubicBezTo>
                    <a:pt x="184" y="83"/>
                    <a:pt x="181" y="80"/>
                    <a:pt x="180" y="76"/>
                  </a:cubicBezTo>
                  <a:cubicBezTo>
                    <a:pt x="180" y="76"/>
                    <a:pt x="179" y="76"/>
                    <a:pt x="179" y="76"/>
                  </a:cubicBezTo>
                  <a:cubicBezTo>
                    <a:pt x="178" y="73"/>
                    <a:pt x="176" y="70"/>
                    <a:pt x="175" y="68"/>
                  </a:cubicBezTo>
                  <a:cubicBezTo>
                    <a:pt x="175" y="67"/>
                    <a:pt x="175" y="67"/>
                    <a:pt x="175" y="67"/>
                  </a:cubicBezTo>
                  <a:cubicBezTo>
                    <a:pt x="172" y="64"/>
                    <a:pt x="171" y="60"/>
                    <a:pt x="175" y="53"/>
                  </a:cubicBezTo>
                  <a:cubicBezTo>
                    <a:pt x="185" y="37"/>
                    <a:pt x="185" y="37"/>
                    <a:pt x="185" y="37"/>
                  </a:cubicBezTo>
                  <a:cubicBezTo>
                    <a:pt x="187" y="34"/>
                    <a:pt x="186" y="29"/>
                    <a:pt x="184" y="28"/>
                  </a:cubicBezTo>
                  <a:cubicBezTo>
                    <a:pt x="171" y="18"/>
                    <a:pt x="171" y="18"/>
                    <a:pt x="171" y="18"/>
                  </a:cubicBezTo>
                  <a:cubicBezTo>
                    <a:pt x="169" y="17"/>
                    <a:pt x="164" y="16"/>
                    <a:pt x="162" y="19"/>
                  </a:cubicBezTo>
                  <a:cubicBezTo>
                    <a:pt x="148" y="34"/>
                    <a:pt x="148" y="34"/>
                    <a:pt x="148" y="34"/>
                  </a:cubicBezTo>
                  <a:cubicBezTo>
                    <a:pt x="143" y="38"/>
                    <a:pt x="139" y="38"/>
                    <a:pt x="135" y="37"/>
                  </a:cubicBezTo>
                  <a:cubicBezTo>
                    <a:pt x="135" y="37"/>
                    <a:pt x="135" y="37"/>
                    <a:pt x="135" y="37"/>
                  </a:cubicBezTo>
                  <a:cubicBezTo>
                    <a:pt x="132" y="36"/>
                    <a:pt x="129" y="35"/>
                    <a:pt x="126" y="34"/>
                  </a:cubicBezTo>
                  <a:cubicBezTo>
                    <a:pt x="126" y="34"/>
                    <a:pt x="126" y="34"/>
                    <a:pt x="126" y="34"/>
                  </a:cubicBezTo>
                  <a:cubicBezTo>
                    <a:pt x="121" y="34"/>
                    <a:pt x="118" y="32"/>
                    <a:pt x="116" y="24"/>
                  </a:cubicBezTo>
                  <a:cubicBezTo>
                    <a:pt x="112" y="6"/>
                    <a:pt x="112" y="6"/>
                    <a:pt x="112" y="6"/>
                  </a:cubicBezTo>
                  <a:cubicBezTo>
                    <a:pt x="111" y="2"/>
                    <a:pt x="107" y="0"/>
                    <a:pt x="104" y="0"/>
                  </a:cubicBezTo>
                  <a:cubicBezTo>
                    <a:pt x="88" y="2"/>
                    <a:pt x="88" y="2"/>
                    <a:pt x="88" y="2"/>
                  </a:cubicBezTo>
                  <a:cubicBezTo>
                    <a:pt x="86" y="2"/>
                    <a:pt x="83" y="6"/>
                    <a:pt x="83" y="9"/>
                  </a:cubicBezTo>
                  <a:cubicBezTo>
                    <a:pt x="83" y="29"/>
                    <a:pt x="83" y="29"/>
                    <a:pt x="83" y="29"/>
                  </a:cubicBezTo>
                  <a:cubicBezTo>
                    <a:pt x="83" y="36"/>
                    <a:pt x="80" y="39"/>
                    <a:pt x="77" y="41"/>
                  </a:cubicBezTo>
                  <a:cubicBezTo>
                    <a:pt x="73" y="42"/>
                    <a:pt x="70" y="44"/>
                    <a:pt x="68" y="46"/>
                  </a:cubicBezTo>
                  <a:cubicBezTo>
                    <a:pt x="64" y="48"/>
                    <a:pt x="60" y="49"/>
                    <a:pt x="54" y="46"/>
                  </a:cubicBezTo>
                  <a:cubicBezTo>
                    <a:pt x="38" y="35"/>
                    <a:pt x="38" y="35"/>
                    <a:pt x="38" y="35"/>
                  </a:cubicBezTo>
                  <a:cubicBezTo>
                    <a:pt x="34" y="33"/>
                    <a:pt x="30" y="35"/>
                    <a:pt x="29" y="36"/>
                  </a:cubicBezTo>
                  <a:cubicBezTo>
                    <a:pt x="19" y="49"/>
                    <a:pt x="19" y="49"/>
                    <a:pt x="19" y="49"/>
                  </a:cubicBezTo>
                  <a:cubicBezTo>
                    <a:pt x="17" y="51"/>
                    <a:pt x="17" y="56"/>
                    <a:pt x="20" y="59"/>
                  </a:cubicBezTo>
                  <a:cubicBezTo>
                    <a:pt x="34" y="72"/>
                    <a:pt x="34" y="72"/>
                    <a:pt x="34" y="72"/>
                  </a:cubicBezTo>
                  <a:cubicBezTo>
                    <a:pt x="38" y="76"/>
                    <a:pt x="39" y="80"/>
                    <a:pt x="38" y="83"/>
                  </a:cubicBezTo>
                  <a:cubicBezTo>
                    <a:pt x="37" y="87"/>
                    <a:pt x="36" y="91"/>
                    <a:pt x="35" y="96"/>
                  </a:cubicBezTo>
                  <a:cubicBezTo>
                    <a:pt x="34" y="99"/>
                    <a:pt x="32" y="103"/>
                    <a:pt x="25" y="104"/>
                  </a:cubicBezTo>
                  <a:cubicBezTo>
                    <a:pt x="6" y="109"/>
                    <a:pt x="6" y="109"/>
                    <a:pt x="6" y="109"/>
                  </a:cubicBezTo>
                  <a:cubicBezTo>
                    <a:pt x="2" y="110"/>
                    <a:pt x="0" y="113"/>
                    <a:pt x="1" y="116"/>
                  </a:cubicBezTo>
                  <a:cubicBezTo>
                    <a:pt x="3" y="132"/>
                    <a:pt x="3" y="132"/>
                    <a:pt x="3" y="132"/>
                  </a:cubicBezTo>
                  <a:cubicBezTo>
                    <a:pt x="3" y="134"/>
                    <a:pt x="6" y="138"/>
                    <a:pt x="10" y="138"/>
                  </a:cubicBezTo>
                  <a:cubicBezTo>
                    <a:pt x="30" y="137"/>
                    <a:pt x="30" y="137"/>
                    <a:pt x="30" y="137"/>
                  </a:cubicBezTo>
                  <a:cubicBezTo>
                    <a:pt x="37" y="137"/>
                    <a:pt x="40" y="140"/>
                    <a:pt x="41" y="144"/>
                  </a:cubicBezTo>
                  <a:cubicBezTo>
                    <a:pt x="43" y="147"/>
                    <a:pt x="44" y="150"/>
                    <a:pt x="46" y="152"/>
                  </a:cubicBezTo>
                  <a:cubicBezTo>
                    <a:pt x="46" y="153"/>
                    <a:pt x="46" y="153"/>
                    <a:pt x="46" y="153"/>
                  </a:cubicBezTo>
                  <a:cubicBezTo>
                    <a:pt x="49" y="156"/>
                    <a:pt x="50" y="160"/>
                    <a:pt x="46" y="166"/>
                  </a:cubicBezTo>
                  <a:cubicBezTo>
                    <a:pt x="36" y="183"/>
                    <a:pt x="36" y="183"/>
                    <a:pt x="36" y="183"/>
                  </a:cubicBezTo>
                  <a:cubicBezTo>
                    <a:pt x="34" y="186"/>
                    <a:pt x="35" y="190"/>
                    <a:pt x="37" y="192"/>
                  </a:cubicBezTo>
                  <a:close/>
                  <a:moveTo>
                    <a:pt x="86" y="142"/>
                  </a:moveTo>
                  <a:cubicBezTo>
                    <a:pt x="68" y="128"/>
                    <a:pt x="65" y="103"/>
                    <a:pt x="78" y="85"/>
                  </a:cubicBezTo>
                  <a:cubicBezTo>
                    <a:pt x="92" y="68"/>
                    <a:pt x="117" y="64"/>
                    <a:pt x="135" y="78"/>
                  </a:cubicBezTo>
                  <a:cubicBezTo>
                    <a:pt x="152" y="92"/>
                    <a:pt x="156" y="117"/>
                    <a:pt x="142" y="134"/>
                  </a:cubicBezTo>
                  <a:cubicBezTo>
                    <a:pt x="129" y="152"/>
                    <a:pt x="103" y="155"/>
                    <a:pt x="86" y="142"/>
                  </a:cubicBezTo>
                  <a:close/>
                </a:path>
              </a:pathLst>
            </a:custGeom>
            <a:solidFill>
              <a:srgbClr val="00B050"/>
            </a:solidFill>
            <a:ln>
              <a:noFill/>
            </a:ln>
          </p:spPr>
          <p:txBody>
            <a:bodyPr vert="horz" wrap="square" lIns="91440" tIns="45720" rIns="91440" bIns="45720" numCol="1" anchor="t" anchorCtr="0" compatLnSpc="1">
              <a:prstTxWarp prst="textNoShape">
                <a:avLst/>
              </a:prstTxWarp>
            </a:bodyPr>
            <a:lstStyle/>
            <a:p>
              <a:endParaRPr lang="en-US" sz="1298"/>
            </a:p>
          </p:txBody>
        </p:sp>
        <p:sp>
          <p:nvSpPr>
            <p:cNvPr id="233" name="Freeform 6"/>
            <p:cNvSpPr>
              <a:spLocks noEditPoints="1"/>
            </p:cNvSpPr>
            <p:nvPr userDrawn="1"/>
          </p:nvSpPr>
          <p:spPr bwMode="auto">
            <a:xfrm>
              <a:off x="9758363" y="8366126"/>
              <a:ext cx="1060450" cy="1062038"/>
            </a:xfrm>
            <a:custGeom>
              <a:avLst/>
              <a:gdLst>
                <a:gd name="T0" fmla="*/ 264 w 302"/>
                <a:gd name="T1" fmla="*/ 100 h 302"/>
                <a:gd name="T2" fmla="*/ 274 w 302"/>
                <a:gd name="T3" fmla="*/ 69 h 302"/>
                <a:gd name="T4" fmla="*/ 248 w 302"/>
                <a:gd name="T5" fmla="*/ 61 h 302"/>
                <a:gd name="T6" fmla="*/ 233 w 302"/>
                <a:gd name="T7" fmla="*/ 47 h 302"/>
                <a:gd name="T8" fmla="*/ 224 w 302"/>
                <a:gd name="T9" fmla="*/ 22 h 302"/>
                <a:gd name="T10" fmla="*/ 196 w 302"/>
                <a:gd name="T11" fmla="*/ 35 h 302"/>
                <a:gd name="T12" fmla="*/ 180 w 302"/>
                <a:gd name="T13" fmla="*/ 6 h 302"/>
                <a:gd name="T14" fmla="*/ 157 w 302"/>
                <a:gd name="T15" fmla="*/ 19 h 302"/>
                <a:gd name="T16" fmla="*/ 136 w 302"/>
                <a:gd name="T17" fmla="*/ 20 h 302"/>
                <a:gd name="T18" fmla="*/ 112 w 302"/>
                <a:gd name="T19" fmla="*/ 8 h 302"/>
                <a:gd name="T20" fmla="*/ 101 w 302"/>
                <a:gd name="T21" fmla="*/ 38 h 302"/>
                <a:gd name="T22" fmla="*/ 69 w 302"/>
                <a:gd name="T23" fmla="*/ 28 h 302"/>
                <a:gd name="T24" fmla="*/ 62 w 302"/>
                <a:gd name="T25" fmla="*/ 54 h 302"/>
                <a:gd name="T26" fmla="*/ 48 w 302"/>
                <a:gd name="T27" fmla="*/ 69 h 302"/>
                <a:gd name="T28" fmla="*/ 23 w 302"/>
                <a:gd name="T29" fmla="*/ 78 h 302"/>
                <a:gd name="T30" fmla="*/ 36 w 302"/>
                <a:gd name="T31" fmla="*/ 107 h 302"/>
                <a:gd name="T32" fmla="*/ 6 w 302"/>
                <a:gd name="T33" fmla="*/ 122 h 302"/>
                <a:gd name="T34" fmla="*/ 20 w 302"/>
                <a:gd name="T35" fmla="*/ 145 h 302"/>
                <a:gd name="T36" fmla="*/ 20 w 302"/>
                <a:gd name="T37" fmla="*/ 166 h 302"/>
                <a:gd name="T38" fmla="*/ 9 w 302"/>
                <a:gd name="T39" fmla="*/ 190 h 302"/>
                <a:gd name="T40" fmla="*/ 38 w 302"/>
                <a:gd name="T41" fmla="*/ 201 h 302"/>
                <a:gd name="T42" fmla="*/ 28 w 302"/>
                <a:gd name="T43" fmla="*/ 233 h 302"/>
                <a:gd name="T44" fmla="*/ 54 w 302"/>
                <a:gd name="T45" fmla="*/ 240 h 302"/>
                <a:gd name="T46" fmla="*/ 69 w 302"/>
                <a:gd name="T47" fmla="*/ 254 h 302"/>
                <a:gd name="T48" fmla="*/ 78 w 302"/>
                <a:gd name="T49" fmla="*/ 279 h 302"/>
                <a:gd name="T50" fmla="*/ 107 w 302"/>
                <a:gd name="T51" fmla="*/ 266 h 302"/>
                <a:gd name="T52" fmla="*/ 123 w 302"/>
                <a:gd name="T53" fmla="*/ 296 h 302"/>
                <a:gd name="T54" fmla="*/ 146 w 302"/>
                <a:gd name="T55" fmla="*/ 282 h 302"/>
                <a:gd name="T56" fmla="*/ 166 w 302"/>
                <a:gd name="T57" fmla="*/ 282 h 302"/>
                <a:gd name="T58" fmla="*/ 191 w 302"/>
                <a:gd name="T59" fmla="*/ 293 h 302"/>
                <a:gd name="T60" fmla="*/ 202 w 302"/>
                <a:gd name="T61" fmla="*/ 264 h 302"/>
                <a:gd name="T62" fmla="*/ 233 w 302"/>
                <a:gd name="T63" fmla="*/ 274 h 302"/>
                <a:gd name="T64" fmla="*/ 241 w 302"/>
                <a:gd name="T65" fmla="*/ 248 h 302"/>
                <a:gd name="T66" fmla="*/ 255 w 302"/>
                <a:gd name="T67" fmla="*/ 233 h 302"/>
                <a:gd name="T68" fmla="*/ 280 w 302"/>
                <a:gd name="T69" fmla="*/ 224 h 302"/>
                <a:gd name="T70" fmla="*/ 267 w 302"/>
                <a:gd name="T71" fmla="*/ 195 h 302"/>
                <a:gd name="T72" fmla="*/ 296 w 302"/>
                <a:gd name="T73" fmla="*/ 180 h 302"/>
                <a:gd name="T74" fmla="*/ 283 w 302"/>
                <a:gd name="T75" fmla="*/ 156 h 302"/>
                <a:gd name="T76" fmla="*/ 282 w 302"/>
                <a:gd name="T77" fmla="*/ 136 h 302"/>
                <a:gd name="T78" fmla="*/ 294 w 302"/>
                <a:gd name="T79" fmla="*/ 111 h 302"/>
                <a:gd name="T80" fmla="*/ 147 w 302"/>
                <a:gd name="T81" fmla="*/ 176 h 302"/>
                <a:gd name="T82" fmla="*/ 156 w 302"/>
                <a:gd name="T83" fmla="*/ 125 h 302"/>
                <a:gd name="T84" fmla="*/ 147 w 302"/>
                <a:gd name="T85" fmla="*/ 176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02" h="302">
                  <a:moveTo>
                    <a:pt x="275" y="105"/>
                  </a:moveTo>
                  <a:cubicBezTo>
                    <a:pt x="270" y="103"/>
                    <a:pt x="265" y="101"/>
                    <a:pt x="264" y="100"/>
                  </a:cubicBezTo>
                  <a:cubicBezTo>
                    <a:pt x="264" y="99"/>
                    <a:pt x="264" y="92"/>
                    <a:pt x="267" y="87"/>
                  </a:cubicBezTo>
                  <a:cubicBezTo>
                    <a:pt x="274" y="69"/>
                    <a:pt x="274" y="69"/>
                    <a:pt x="274" y="69"/>
                  </a:cubicBezTo>
                  <a:cubicBezTo>
                    <a:pt x="276" y="63"/>
                    <a:pt x="274" y="60"/>
                    <a:pt x="268" y="60"/>
                  </a:cubicBezTo>
                  <a:cubicBezTo>
                    <a:pt x="248" y="61"/>
                    <a:pt x="248" y="61"/>
                    <a:pt x="248" y="61"/>
                  </a:cubicBezTo>
                  <a:cubicBezTo>
                    <a:pt x="243" y="62"/>
                    <a:pt x="237" y="62"/>
                    <a:pt x="237" y="61"/>
                  </a:cubicBezTo>
                  <a:cubicBezTo>
                    <a:pt x="236" y="60"/>
                    <a:pt x="233" y="53"/>
                    <a:pt x="233" y="47"/>
                  </a:cubicBezTo>
                  <a:cubicBezTo>
                    <a:pt x="233" y="28"/>
                    <a:pt x="233" y="28"/>
                    <a:pt x="233" y="28"/>
                  </a:cubicBezTo>
                  <a:cubicBezTo>
                    <a:pt x="233" y="22"/>
                    <a:pt x="229" y="20"/>
                    <a:pt x="224" y="22"/>
                  </a:cubicBezTo>
                  <a:cubicBezTo>
                    <a:pt x="207" y="31"/>
                    <a:pt x="207" y="31"/>
                    <a:pt x="207" y="31"/>
                  </a:cubicBezTo>
                  <a:cubicBezTo>
                    <a:pt x="202" y="34"/>
                    <a:pt x="197" y="35"/>
                    <a:pt x="196" y="35"/>
                  </a:cubicBezTo>
                  <a:cubicBezTo>
                    <a:pt x="194" y="34"/>
                    <a:pt x="190" y="29"/>
                    <a:pt x="188" y="24"/>
                  </a:cubicBezTo>
                  <a:cubicBezTo>
                    <a:pt x="180" y="6"/>
                    <a:pt x="180" y="6"/>
                    <a:pt x="180" y="6"/>
                  </a:cubicBezTo>
                  <a:cubicBezTo>
                    <a:pt x="178" y="1"/>
                    <a:pt x="173" y="0"/>
                    <a:pt x="170" y="4"/>
                  </a:cubicBezTo>
                  <a:cubicBezTo>
                    <a:pt x="157" y="19"/>
                    <a:pt x="157" y="19"/>
                    <a:pt x="157" y="19"/>
                  </a:cubicBezTo>
                  <a:cubicBezTo>
                    <a:pt x="153" y="23"/>
                    <a:pt x="149" y="27"/>
                    <a:pt x="148" y="27"/>
                  </a:cubicBezTo>
                  <a:cubicBezTo>
                    <a:pt x="147" y="27"/>
                    <a:pt x="140" y="24"/>
                    <a:pt x="136" y="20"/>
                  </a:cubicBezTo>
                  <a:cubicBezTo>
                    <a:pt x="122" y="6"/>
                    <a:pt x="122" y="6"/>
                    <a:pt x="122" y="6"/>
                  </a:cubicBezTo>
                  <a:cubicBezTo>
                    <a:pt x="118" y="2"/>
                    <a:pt x="114" y="3"/>
                    <a:pt x="112" y="8"/>
                  </a:cubicBezTo>
                  <a:cubicBezTo>
                    <a:pt x="106" y="27"/>
                    <a:pt x="106" y="27"/>
                    <a:pt x="106" y="27"/>
                  </a:cubicBezTo>
                  <a:cubicBezTo>
                    <a:pt x="104" y="32"/>
                    <a:pt x="102" y="37"/>
                    <a:pt x="101" y="38"/>
                  </a:cubicBezTo>
                  <a:cubicBezTo>
                    <a:pt x="100" y="38"/>
                    <a:pt x="93" y="38"/>
                    <a:pt x="88" y="35"/>
                  </a:cubicBezTo>
                  <a:cubicBezTo>
                    <a:pt x="69" y="28"/>
                    <a:pt x="69" y="28"/>
                    <a:pt x="69" y="28"/>
                  </a:cubicBezTo>
                  <a:cubicBezTo>
                    <a:pt x="64" y="26"/>
                    <a:pt x="60" y="28"/>
                    <a:pt x="61" y="34"/>
                  </a:cubicBezTo>
                  <a:cubicBezTo>
                    <a:pt x="62" y="54"/>
                    <a:pt x="62" y="54"/>
                    <a:pt x="62" y="54"/>
                  </a:cubicBezTo>
                  <a:cubicBezTo>
                    <a:pt x="63" y="59"/>
                    <a:pt x="62" y="65"/>
                    <a:pt x="61" y="66"/>
                  </a:cubicBezTo>
                  <a:cubicBezTo>
                    <a:pt x="61" y="66"/>
                    <a:pt x="54" y="69"/>
                    <a:pt x="48" y="69"/>
                  </a:cubicBezTo>
                  <a:cubicBezTo>
                    <a:pt x="28" y="69"/>
                    <a:pt x="28" y="69"/>
                    <a:pt x="28" y="69"/>
                  </a:cubicBezTo>
                  <a:cubicBezTo>
                    <a:pt x="23" y="69"/>
                    <a:pt x="20" y="73"/>
                    <a:pt x="23" y="78"/>
                  </a:cubicBezTo>
                  <a:cubicBezTo>
                    <a:pt x="32" y="95"/>
                    <a:pt x="32" y="95"/>
                    <a:pt x="32" y="95"/>
                  </a:cubicBezTo>
                  <a:cubicBezTo>
                    <a:pt x="34" y="100"/>
                    <a:pt x="36" y="105"/>
                    <a:pt x="36" y="107"/>
                  </a:cubicBezTo>
                  <a:cubicBezTo>
                    <a:pt x="35" y="108"/>
                    <a:pt x="30" y="112"/>
                    <a:pt x="25" y="114"/>
                  </a:cubicBezTo>
                  <a:cubicBezTo>
                    <a:pt x="6" y="122"/>
                    <a:pt x="6" y="122"/>
                    <a:pt x="6" y="122"/>
                  </a:cubicBezTo>
                  <a:cubicBezTo>
                    <a:pt x="1" y="124"/>
                    <a:pt x="0" y="129"/>
                    <a:pt x="5" y="132"/>
                  </a:cubicBezTo>
                  <a:cubicBezTo>
                    <a:pt x="20" y="145"/>
                    <a:pt x="20" y="145"/>
                    <a:pt x="20" y="145"/>
                  </a:cubicBezTo>
                  <a:cubicBezTo>
                    <a:pt x="24" y="149"/>
                    <a:pt x="27" y="153"/>
                    <a:pt x="27" y="154"/>
                  </a:cubicBezTo>
                  <a:cubicBezTo>
                    <a:pt x="28" y="155"/>
                    <a:pt x="24" y="162"/>
                    <a:pt x="20" y="166"/>
                  </a:cubicBezTo>
                  <a:cubicBezTo>
                    <a:pt x="6" y="180"/>
                    <a:pt x="6" y="180"/>
                    <a:pt x="6" y="180"/>
                  </a:cubicBezTo>
                  <a:cubicBezTo>
                    <a:pt x="2" y="184"/>
                    <a:pt x="4" y="188"/>
                    <a:pt x="9" y="190"/>
                  </a:cubicBezTo>
                  <a:cubicBezTo>
                    <a:pt x="28" y="196"/>
                    <a:pt x="28" y="196"/>
                    <a:pt x="28" y="196"/>
                  </a:cubicBezTo>
                  <a:cubicBezTo>
                    <a:pt x="33" y="198"/>
                    <a:pt x="38" y="200"/>
                    <a:pt x="38" y="201"/>
                  </a:cubicBezTo>
                  <a:cubicBezTo>
                    <a:pt x="39" y="202"/>
                    <a:pt x="38" y="209"/>
                    <a:pt x="36" y="214"/>
                  </a:cubicBezTo>
                  <a:cubicBezTo>
                    <a:pt x="28" y="233"/>
                    <a:pt x="28" y="233"/>
                    <a:pt x="28" y="233"/>
                  </a:cubicBezTo>
                  <a:cubicBezTo>
                    <a:pt x="26" y="238"/>
                    <a:pt x="29" y="242"/>
                    <a:pt x="35" y="241"/>
                  </a:cubicBezTo>
                  <a:cubicBezTo>
                    <a:pt x="54" y="240"/>
                    <a:pt x="54" y="240"/>
                    <a:pt x="54" y="240"/>
                  </a:cubicBezTo>
                  <a:cubicBezTo>
                    <a:pt x="60" y="240"/>
                    <a:pt x="65" y="240"/>
                    <a:pt x="66" y="241"/>
                  </a:cubicBezTo>
                  <a:cubicBezTo>
                    <a:pt x="67" y="242"/>
                    <a:pt x="69" y="248"/>
                    <a:pt x="69" y="254"/>
                  </a:cubicBezTo>
                  <a:cubicBezTo>
                    <a:pt x="69" y="274"/>
                    <a:pt x="69" y="274"/>
                    <a:pt x="69" y="274"/>
                  </a:cubicBezTo>
                  <a:cubicBezTo>
                    <a:pt x="69" y="279"/>
                    <a:pt x="73" y="282"/>
                    <a:pt x="78" y="279"/>
                  </a:cubicBezTo>
                  <a:cubicBezTo>
                    <a:pt x="96" y="270"/>
                    <a:pt x="96" y="270"/>
                    <a:pt x="96" y="270"/>
                  </a:cubicBezTo>
                  <a:cubicBezTo>
                    <a:pt x="101" y="268"/>
                    <a:pt x="106" y="266"/>
                    <a:pt x="107" y="266"/>
                  </a:cubicBezTo>
                  <a:cubicBezTo>
                    <a:pt x="108" y="267"/>
                    <a:pt x="113" y="272"/>
                    <a:pt x="115" y="277"/>
                  </a:cubicBezTo>
                  <a:cubicBezTo>
                    <a:pt x="123" y="296"/>
                    <a:pt x="123" y="296"/>
                    <a:pt x="123" y="296"/>
                  </a:cubicBezTo>
                  <a:cubicBezTo>
                    <a:pt x="125" y="301"/>
                    <a:pt x="129" y="302"/>
                    <a:pt x="133" y="297"/>
                  </a:cubicBezTo>
                  <a:cubicBezTo>
                    <a:pt x="146" y="282"/>
                    <a:pt x="146" y="282"/>
                    <a:pt x="146" y="282"/>
                  </a:cubicBezTo>
                  <a:cubicBezTo>
                    <a:pt x="150" y="278"/>
                    <a:pt x="154" y="275"/>
                    <a:pt x="155" y="275"/>
                  </a:cubicBezTo>
                  <a:cubicBezTo>
                    <a:pt x="156" y="275"/>
                    <a:pt x="162" y="278"/>
                    <a:pt x="166" y="282"/>
                  </a:cubicBezTo>
                  <a:cubicBezTo>
                    <a:pt x="180" y="296"/>
                    <a:pt x="180" y="296"/>
                    <a:pt x="180" y="296"/>
                  </a:cubicBezTo>
                  <a:cubicBezTo>
                    <a:pt x="184" y="300"/>
                    <a:pt x="189" y="298"/>
                    <a:pt x="191" y="293"/>
                  </a:cubicBezTo>
                  <a:cubicBezTo>
                    <a:pt x="197" y="274"/>
                    <a:pt x="197" y="274"/>
                    <a:pt x="197" y="274"/>
                  </a:cubicBezTo>
                  <a:cubicBezTo>
                    <a:pt x="199" y="269"/>
                    <a:pt x="201" y="264"/>
                    <a:pt x="202" y="264"/>
                  </a:cubicBezTo>
                  <a:cubicBezTo>
                    <a:pt x="203" y="263"/>
                    <a:pt x="210" y="264"/>
                    <a:pt x="215" y="266"/>
                  </a:cubicBezTo>
                  <a:cubicBezTo>
                    <a:pt x="233" y="274"/>
                    <a:pt x="233" y="274"/>
                    <a:pt x="233" y="274"/>
                  </a:cubicBezTo>
                  <a:cubicBezTo>
                    <a:pt x="239" y="276"/>
                    <a:pt x="243" y="273"/>
                    <a:pt x="242" y="267"/>
                  </a:cubicBezTo>
                  <a:cubicBezTo>
                    <a:pt x="241" y="248"/>
                    <a:pt x="241" y="248"/>
                    <a:pt x="241" y="248"/>
                  </a:cubicBezTo>
                  <a:cubicBezTo>
                    <a:pt x="240" y="242"/>
                    <a:pt x="241" y="237"/>
                    <a:pt x="241" y="236"/>
                  </a:cubicBezTo>
                  <a:cubicBezTo>
                    <a:pt x="242" y="235"/>
                    <a:pt x="249" y="233"/>
                    <a:pt x="255" y="233"/>
                  </a:cubicBezTo>
                  <a:cubicBezTo>
                    <a:pt x="274" y="233"/>
                    <a:pt x="274" y="233"/>
                    <a:pt x="274" y="233"/>
                  </a:cubicBezTo>
                  <a:cubicBezTo>
                    <a:pt x="280" y="233"/>
                    <a:pt x="283" y="229"/>
                    <a:pt x="280" y="224"/>
                  </a:cubicBezTo>
                  <a:cubicBezTo>
                    <a:pt x="271" y="206"/>
                    <a:pt x="271" y="206"/>
                    <a:pt x="271" y="206"/>
                  </a:cubicBezTo>
                  <a:cubicBezTo>
                    <a:pt x="268" y="201"/>
                    <a:pt x="267" y="196"/>
                    <a:pt x="267" y="195"/>
                  </a:cubicBezTo>
                  <a:cubicBezTo>
                    <a:pt x="268" y="194"/>
                    <a:pt x="273" y="189"/>
                    <a:pt x="278" y="187"/>
                  </a:cubicBezTo>
                  <a:cubicBezTo>
                    <a:pt x="296" y="180"/>
                    <a:pt x="296" y="180"/>
                    <a:pt x="296" y="180"/>
                  </a:cubicBezTo>
                  <a:cubicBezTo>
                    <a:pt x="302" y="177"/>
                    <a:pt x="302" y="173"/>
                    <a:pt x="298" y="169"/>
                  </a:cubicBezTo>
                  <a:cubicBezTo>
                    <a:pt x="283" y="156"/>
                    <a:pt x="283" y="156"/>
                    <a:pt x="283" y="156"/>
                  </a:cubicBezTo>
                  <a:cubicBezTo>
                    <a:pt x="279" y="152"/>
                    <a:pt x="275" y="148"/>
                    <a:pt x="275" y="147"/>
                  </a:cubicBezTo>
                  <a:cubicBezTo>
                    <a:pt x="275" y="146"/>
                    <a:pt x="278" y="140"/>
                    <a:pt x="282" y="136"/>
                  </a:cubicBezTo>
                  <a:cubicBezTo>
                    <a:pt x="296" y="122"/>
                    <a:pt x="296" y="122"/>
                    <a:pt x="296" y="122"/>
                  </a:cubicBezTo>
                  <a:cubicBezTo>
                    <a:pt x="300" y="118"/>
                    <a:pt x="299" y="113"/>
                    <a:pt x="294" y="111"/>
                  </a:cubicBezTo>
                  <a:lnTo>
                    <a:pt x="275" y="105"/>
                  </a:lnTo>
                  <a:close/>
                  <a:moveTo>
                    <a:pt x="147" y="176"/>
                  </a:moveTo>
                  <a:cubicBezTo>
                    <a:pt x="133" y="174"/>
                    <a:pt x="123" y="161"/>
                    <a:pt x="126" y="147"/>
                  </a:cubicBezTo>
                  <a:cubicBezTo>
                    <a:pt x="128" y="132"/>
                    <a:pt x="141" y="123"/>
                    <a:pt x="156" y="125"/>
                  </a:cubicBezTo>
                  <a:cubicBezTo>
                    <a:pt x="170" y="127"/>
                    <a:pt x="179" y="141"/>
                    <a:pt x="177" y="155"/>
                  </a:cubicBezTo>
                  <a:cubicBezTo>
                    <a:pt x="175" y="169"/>
                    <a:pt x="161" y="179"/>
                    <a:pt x="147" y="176"/>
                  </a:cubicBezTo>
                  <a:close/>
                </a:path>
              </a:pathLst>
            </a:custGeom>
            <a:solidFill>
              <a:srgbClr val="0070C0"/>
            </a:solidFill>
            <a:ln>
              <a:noFill/>
            </a:ln>
          </p:spPr>
          <p:txBody>
            <a:bodyPr vert="horz" wrap="square" lIns="91440" tIns="45720" rIns="91440" bIns="45720" numCol="1" anchor="t" anchorCtr="0" compatLnSpc="1">
              <a:prstTxWarp prst="textNoShape">
                <a:avLst/>
              </a:prstTxWarp>
            </a:bodyPr>
            <a:lstStyle/>
            <a:p>
              <a:endParaRPr lang="en-US" sz="1298"/>
            </a:p>
          </p:txBody>
        </p:sp>
        <p:sp>
          <p:nvSpPr>
            <p:cNvPr id="234" name="Freeform 7"/>
            <p:cNvSpPr>
              <a:spLocks noEditPoints="1"/>
            </p:cNvSpPr>
            <p:nvPr userDrawn="1"/>
          </p:nvSpPr>
          <p:spPr bwMode="auto">
            <a:xfrm>
              <a:off x="11022013" y="8059738"/>
              <a:ext cx="1547812" cy="1550988"/>
            </a:xfrm>
            <a:custGeom>
              <a:avLst/>
              <a:gdLst>
                <a:gd name="T0" fmla="*/ 434 w 441"/>
                <a:gd name="T1" fmla="*/ 201 h 441"/>
                <a:gd name="T2" fmla="*/ 425 w 441"/>
                <a:gd name="T3" fmla="*/ 156 h 441"/>
                <a:gd name="T4" fmla="*/ 410 w 441"/>
                <a:gd name="T5" fmla="*/ 120 h 441"/>
                <a:gd name="T6" fmla="*/ 385 w 441"/>
                <a:gd name="T7" fmla="*/ 84 h 441"/>
                <a:gd name="T8" fmla="*/ 357 w 441"/>
                <a:gd name="T9" fmla="*/ 56 h 441"/>
                <a:gd name="T10" fmla="*/ 320 w 441"/>
                <a:gd name="T11" fmla="*/ 30 h 441"/>
                <a:gd name="T12" fmla="*/ 283 w 441"/>
                <a:gd name="T13" fmla="*/ 16 h 441"/>
                <a:gd name="T14" fmla="*/ 240 w 441"/>
                <a:gd name="T15" fmla="*/ 7 h 441"/>
                <a:gd name="T16" fmla="*/ 201 w 441"/>
                <a:gd name="T17" fmla="*/ 7 h 441"/>
                <a:gd name="T18" fmla="*/ 156 w 441"/>
                <a:gd name="T19" fmla="*/ 16 h 441"/>
                <a:gd name="T20" fmla="*/ 120 w 441"/>
                <a:gd name="T21" fmla="*/ 31 h 441"/>
                <a:gd name="T22" fmla="*/ 84 w 441"/>
                <a:gd name="T23" fmla="*/ 56 h 441"/>
                <a:gd name="T24" fmla="*/ 56 w 441"/>
                <a:gd name="T25" fmla="*/ 84 h 441"/>
                <a:gd name="T26" fmla="*/ 31 w 441"/>
                <a:gd name="T27" fmla="*/ 122 h 441"/>
                <a:gd name="T28" fmla="*/ 16 w 441"/>
                <a:gd name="T29" fmla="*/ 158 h 441"/>
                <a:gd name="T30" fmla="*/ 7 w 441"/>
                <a:gd name="T31" fmla="*/ 201 h 441"/>
                <a:gd name="T32" fmla="*/ 7 w 441"/>
                <a:gd name="T33" fmla="*/ 240 h 441"/>
                <a:gd name="T34" fmla="*/ 16 w 441"/>
                <a:gd name="T35" fmla="*/ 285 h 441"/>
                <a:gd name="T36" fmla="*/ 32 w 441"/>
                <a:gd name="T37" fmla="*/ 321 h 441"/>
                <a:gd name="T38" fmla="*/ 56 w 441"/>
                <a:gd name="T39" fmla="*/ 357 h 441"/>
                <a:gd name="T40" fmla="*/ 84 w 441"/>
                <a:gd name="T41" fmla="*/ 385 h 441"/>
                <a:gd name="T42" fmla="*/ 122 w 441"/>
                <a:gd name="T43" fmla="*/ 411 h 441"/>
                <a:gd name="T44" fmla="*/ 158 w 441"/>
                <a:gd name="T45" fmla="*/ 425 h 441"/>
                <a:gd name="T46" fmla="*/ 201 w 441"/>
                <a:gd name="T47" fmla="*/ 434 h 441"/>
                <a:gd name="T48" fmla="*/ 240 w 441"/>
                <a:gd name="T49" fmla="*/ 434 h 441"/>
                <a:gd name="T50" fmla="*/ 285 w 441"/>
                <a:gd name="T51" fmla="*/ 425 h 441"/>
                <a:gd name="T52" fmla="*/ 321 w 441"/>
                <a:gd name="T53" fmla="*/ 410 h 441"/>
                <a:gd name="T54" fmla="*/ 357 w 441"/>
                <a:gd name="T55" fmla="*/ 385 h 441"/>
                <a:gd name="T56" fmla="*/ 385 w 441"/>
                <a:gd name="T57" fmla="*/ 357 h 441"/>
                <a:gd name="T58" fmla="*/ 411 w 441"/>
                <a:gd name="T59" fmla="*/ 319 h 441"/>
                <a:gd name="T60" fmla="*/ 426 w 441"/>
                <a:gd name="T61" fmla="*/ 283 h 441"/>
                <a:gd name="T62" fmla="*/ 434 w 441"/>
                <a:gd name="T63" fmla="*/ 240 h 441"/>
                <a:gd name="T64" fmla="*/ 356 w 441"/>
                <a:gd name="T65" fmla="*/ 256 h 441"/>
                <a:gd name="T66" fmla="*/ 284 w 441"/>
                <a:gd name="T67" fmla="*/ 213 h 441"/>
                <a:gd name="T68" fmla="*/ 361 w 441"/>
                <a:gd name="T69" fmla="*/ 220 h 441"/>
                <a:gd name="T70" fmla="*/ 275 w 441"/>
                <a:gd name="T71" fmla="*/ 335 h 441"/>
                <a:gd name="T72" fmla="*/ 335 w 441"/>
                <a:gd name="T73" fmla="*/ 276 h 441"/>
                <a:gd name="T74" fmla="*/ 178 w 441"/>
                <a:gd name="T75" fmla="*/ 341 h 441"/>
                <a:gd name="T76" fmla="*/ 263 w 441"/>
                <a:gd name="T77" fmla="*/ 341 h 441"/>
                <a:gd name="T78" fmla="*/ 185 w 441"/>
                <a:gd name="T79" fmla="*/ 358 h 441"/>
                <a:gd name="T80" fmla="*/ 186 w 441"/>
                <a:gd name="T81" fmla="*/ 220 h 441"/>
                <a:gd name="T82" fmla="*/ 221 w 441"/>
                <a:gd name="T83" fmla="*/ 255 h 441"/>
                <a:gd name="T84" fmla="*/ 106 w 441"/>
                <a:gd name="T85" fmla="*/ 277 h 441"/>
                <a:gd name="T86" fmla="*/ 165 w 441"/>
                <a:gd name="T87" fmla="*/ 337 h 441"/>
                <a:gd name="T88" fmla="*/ 100 w 441"/>
                <a:gd name="T89" fmla="*/ 180 h 441"/>
                <a:gd name="T90" fmla="*/ 100 w 441"/>
                <a:gd name="T91" fmla="*/ 264 h 441"/>
                <a:gd name="T92" fmla="*/ 83 w 441"/>
                <a:gd name="T93" fmla="*/ 187 h 441"/>
                <a:gd name="T94" fmla="*/ 148 w 441"/>
                <a:gd name="T95" fmla="*/ 100 h 441"/>
                <a:gd name="T96" fmla="*/ 168 w 441"/>
                <a:gd name="T97" fmla="*/ 182 h 441"/>
                <a:gd name="T98" fmla="*/ 119 w 441"/>
                <a:gd name="T99" fmla="*/ 122 h 441"/>
                <a:gd name="T100" fmla="*/ 211 w 441"/>
                <a:gd name="T101" fmla="*/ 157 h 441"/>
                <a:gd name="T102" fmla="*/ 219 w 441"/>
                <a:gd name="T103" fmla="*/ 80 h 441"/>
                <a:gd name="T104" fmla="*/ 319 w 441"/>
                <a:gd name="T105" fmla="*/ 121 h 441"/>
                <a:gd name="T106" fmla="*/ 270 w 441"/>
                <a:gd name="T107" fmla="*/ 181 h 441"/>
                <a:gd name="T108" fmla="*/ 290 w 441"/>
                <a:gd name="T109" fmla="*/ 99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41" h="441">
                  <a:moveTo>
                    <a:pt x="441" y="232"/>
                  </a:moveTo>
                  <a:cubicBezTo>
                    <a:pt x="441" y="209"/>
                    <a:pt x="441" y="209"/>
                    <a:pt x="441" y="209"/>
                  </a:cubicBezTo>
                  <a:cubicBezTo>
                    <a:pt x="441" y="205"/>
                    <a:pt x="438" y="201"/>
                    <a:pt x="434" y="201"/>
                  </a:cubicBezTo>
                  <a:cubicBezTo>
                    <a:pt x="401" y="196"/>
                    <a:pt x="401" y="196"/>
                    <a:pt x="401" y="196"/>
                  </a:cubicBezTo>
                  <a:cubicBezTo>
                    <a:pt x="400" y="188"/>
                    <a:pt x="398" y="181"/>
                    <a:pt x="396" y="173"/>
                  </a:cubicBezTo>
                  <a:cubicBezTo>
                    <a:pt x="425" y="156"/>
                    <a:pt x="425" y="156"/>
                    <a:pt x="425" y="156"/>
                  </a:cubicBezTo>
                  <a:cubicBezTo>
                    <a:pt x="428" y="154"/>
                    <a:pt x="430" y="149"/>
                    <a:pt x="428" y="145"/>
                  </a:cubicBezTo>
                  <a:cubicBezTo>
                    <a:pt x="420" y="125"/>
                    <a:pt x="420" y="125"/>
                    <a:pt x="420" y="125"/>
                  </a:cubicBezTo>
                  <a:cubicBezTo>
                    <a:pt x="418" y="121"/>
                    <a:pt x="414" y="119"/>
                    <a:pt x="410" y="120"/>
                  </a:cubicBezTo>
                  <a:cubicBezTo>
                    <a:pt x="377" y="128"/>
                    <a:pt x="377" y="128"/>
                    <a:pt x="377" y="128"/>
                  </a:cubicBezTo>
                  <a:cubicBezTo>
                    <a:pt x="374" y="122"/>
                    <a:pt x="370" y="116"/>
                    <a:pt x="365" y="110"/>
                  </a:cubicBezTo>
                  <a:cubicBezTo>
                    <a:pt x="385" y="84"/>
                    <a:pt x="385" y="84"/>
                    <a:pt x="385" y="84"/>
                  </a:cubicBezTo>
                  <a:cubicBezTo>
                    <a:pt x="388" y="80"/>
                    <a:pt x="387" y="75"/>
                    <a:pt x="385" y="72"/>
                  </a:cubicBezTo>
                  <a:cubicBezTo>
                    <a:pt x="369" y="56"/>
                    <a:pt x="369" y="56"/>
                    <a:pt x="369" y="56"/>
                  </a:cubicBezTo>
                  <a:cubicBezTo>
                    <a:pt x="366" y="54"/>
                    <a:pt x="361" y="53"/>
                    <a:pt x="357" y="56"/>
                  </a:cubicBezTo>
                  <a:cubicBezTo>
                    <a:pt x="331" y="76"/>
                    <a:pt x="331" y="76"/>
                    <a:pt x="331" y="76"/>
                  </a:cubicBezTo>
                  <a:cubicBezTo>
                    <a:pt x="325" y="71"/>
                    <a:pt x="318" y="67"/>
                    <a:pt x="311" y="63"/>
                  </a:cubicBezTo>
                  <a:cubicBezTo>
                    <a:pt x="320" y="30"/>
                    <a:pt x="320" y="30"/>
                    <a:pt x="320" y="30"/>
                  </a:cubicBezTo>
                  <a:cubicBezTo>
                    <a:pt x="321" y="26"/>
                    <a:pt x="318" y="22"/>
                    <a:pt x="314" y="20"/>
                  </a:cubicBezTo>
                  <a:cubicBezTo>
                    <a:pt x="294" y="12"/>
                    <a:pt x="294" y="12"/>
                    <a:pt x="294" y="12"/>
                  </a:cubicBezTo>
                  <a:cubicBezTo>
                    <a:pt x="290" y="10"/>
                    <a:pt x="285" y="12"/>
                    <a:pt x="283" y="16"/>
                  </a:cubicBezTo>
                  <a:cubicBezTo>
                    <a:pt x="266" y="44"/>
                    <a:pt x="266" y="44"/>
                    <a:pt x="266" y="44"/>
                  </a:cubicBezTo>
                  <a:cubicBezTo>
                    <a:pt x="259" y="43"/>
                    <a:pt x="252" y="41"/>
                    <a:pt x="245" y="40"/>
                  </a:cubicBezTo>
                  <a:cubicBezTo>
                    <a:pt x="240" y="7"/>
                    <a:pt x="240" y="7"/>
                    <a:pt x="240" y="7"/>
                  </a:cubicBezTo>
                  <a:cubicBezTo>
                    <a:pt x="240" y="3"/>
                    <a:pt x="236" y="0"/>
                    <a:pt x="232" y="0"/>
                  </a:cubicBezTo>
                  <a:cubicBezTo>
                    <a:pt x="209" y="0"/>
                    <a:pt x="209" y="0"/>
                    <a:pt x="209" y="0"/>
                  </a:cubicBezTo>
                  <a:cubicBezTo>
                    <a:pt x="205" y="0"/>
                    <a:pt x="201" y="3"/>
                    <a:pt x="201" y="7"/>
                  </a:cubicBezTo>
                  <a:cubicBezTo>
                    <a:pt x="196" y="40"/>
                    <a:pt x="196" y="40"/>
                    <a:pt x="196" y="40"/>
                  </a:cubicBezTo>
                  <a:cubicBezTo>
                    <a:pt x="188" y="41"/>
                    <a:pt x="181" y="43"/>
                    <a:pt x="173" y="45"/>
                  </a:cubicBezTo>
                  <a:cubicBezTo>
                    <a:pt x="156" y="16"/>
                    <a:pt x="156" y="16"/>
                    <a:pt x="156" y="16"/>
                  </a:cubicBezTo>
                  <a:cubicBezTo>
                    <a:pt x="154" y="13"/>
                    <a:pt x="149" y="11"/>
                    <a:pt x="145" y="13"/>
                  </a:cubicBezTo>
                  <a:cubicBezTo>
                    <a:pt x="125" y="21"/>
                    <a:pt x="125" y="21"/>
                    <a:pt x="125" y="21"/>
                  </a:cubicBezTo>
                  <a:cubicBezTo>
                    <a:pt x="121" y="23"/>
                    <a:pt x="119" y="27"/>
                    <a:pt x="120" y="31"/>
                  </a:cubicBezTo>
                  <a:cubicBezTo>
                    <a:pt x="128" y="64"/>
                    <a:pt x="128" y="64"/>
                    <a:pt x="128" y="64"/>
                  </a:cubicBezTo>
                  <a:cubicBezTo>
                    <a:pt x="122" y="67"/>
                    <a:pt x="116" y="71"/>
                    <a:pt x="111" y="76"/>
                  </a:cubicBezTo>
                  <a:cubicBezTo>
                    <a:pt x="84" y="56"/>
                    <a:pt x="84" y="56"/>
                    <a:pt x="84" y="56"/>
                  </a:cubicBezTo>
                  <a:cubicBezTo>
                    <a:pt x="80" y="53"/>
                    <a:pt x="75" y="54"/>
                    <a:pt x="72" y="56"/>
                  </a:cubicBezTo>
                  <a:cubicBezTo>
                    <a:pt x="57" y="72"/>
                    <a:pt x="57" y="72"/>
                    <a:pt x="57" y="72"/>
                  </a:cubicBezTo>
                  <a:cubicBezTo>
                    <a:pt x="54" y="75"/>
                    <a:pt x="53" y="80"/>
                    <a:pt x="56" y="84"/>
                  </a:cubicBezTo>
                  <a:cubicBezTo>
                    <a:pt x="76" y="110"/>
                    <a:pt x="76" y="110"/>
                    <a:pt x="76" y="110"/>
                  </a:cubicBezTo>
                  <a:cubicBezTo>
                    <a:pt x="71" y="117"/>
                    <a:pt x="67" y="123"/>
                    <a:pt x="63" y="130"/>
                  </a:cubicBezTo>
                  <a:cubicBezTo>
                    <a:pt x="31" y="122"/>
                    <a:pt x="31" y="122"/>
                    <a:pt x="31" y="122"/>
                  </a:cubicBezTo>
                  <a:cubicBezTo>
                    <a:pt x="27" y="121"/>
                    <a:pt x="22" y="123"/>
                    <a:pt x="20" y="127"/>
                  </a:cubicBezTo>
                  <a:cubicBezTo>
                    <a:pt x="12" y="147"/>
                    <a:pt x="12" y="147"/>
                    <a:pt x="12" y="147"/>
                  </a:cubicBezTo>
                  <a:cubicBezTo>
                    <a:pt x="10" y="151"/>
                    <a:pt x="12" y="156"/>
                    <a:pt x="16" y="158"/>
                  </a:cubicBezTo>
                  <a:cubicBezTo>
                    <a:pt x="45" y="175"/>
                    <a:pt x="45" y="175"/>
                    <a:pt x="45" y="175"/>
                  </a:cubicBezTo>
                  <a:cubicBezTo>
                    <a:pt x="43" y="182"/>
                    <a:pt x="41" y="189"/>
                    <a:pt x="40" y="196"/>
                  </a:cubicBezTo>
                  <a:cubicBezTo>
                    <a:pt x="7" y="201"/>
                    <a:pt x="7" y="201"/>
                    <a:pt x="7" y="201"/>
                  </a:cubicBezTo>
                  <a:cubicBezTo>
                    <a:pt x="3" y="201"/>
                    <a:pt x="0" y="205"/>
                    <a:pt x="0" y="209"/>
                  </a:cubicBezTo>
                  <a:cubicBezTo>
                    <a:pt x="0" y="232"/>
                    <a:pt x="0" y="232"/>
                    <a:pt x="0" y="232"/>
                  </a:cubicBezTo>
                  <a:cubicBezTo>
                    <a:pt x="0" y="236"/>
                    <a:pt x="3" y="240"/>
                    <a:pt x="7" y="240"/>
                  </a:cubicBezTo>
                  <a:cubicBezTo>
                    <a:pt x="40" y="245"/>
                    <a:pt x="40" y="245"/>
                    <a:pt x="40" y="245"/>
                  </a:cubicBezTo>
                  <a:cubicBezTo>
                    <a:pt x="42" y="253"/>
                    <a:pt x="43" y="260"/>
                    <a:pt x="45" y="268"/>
                  </a:cubicBezTo>
                  <a:cubicBezTo>
                    <a:pt x="16" y="285"/>
                    <a:pt x="16" y="285"/>
                    <a:pt x="16" y="285"/>
                  </a:cubicBezTo>
                  <a:cubicBezTo>
                    <a:pt x="13" y="287"/>
                    <a:pt x="11" y="292"/>
                    <a:pt x="13" y="296"/>
                  </a:cubicBezTo>
                  <a:cubicBezTo>
                    <a:pt x="21" y="316"/>
                    <a:pt x="21" y="316"/>
                    <a:pt x="21" y="316"/>
                  </a:cubicBezTo>
                  <a:cubicBezTo>
                    <a:pt x="23" y="320"/>
                    <a:pt x="28" y="322"/>
                    <a:pt x="32" y="321"/>
                  </a:cubicBezTo>
                  <a:cubicBezTo>
                    <a:pt x="64" y="313"/>
                    <a:pt x="64" y="313"/>
                    <a:pt x="64" y="313"/>
                  </a:cubicBezTo>
                  <a:cubicBezTo>
                    <a:pt x="68" y="319"/>
                    <a:pt x="72" y="325"/>
                    <a:pt x="76" y="331"/>
                  </a:cubicBezTo>
                  <a:cubicBezTo>
                    <a:pt x="56" y="357"/>
                    <a:pt x="56" y="357"/>
                    <a:pt x="56" y="357"/>
                  </a:cubicBezTo>
                  <a:cubicBezTo>
                    <a:pt x="53" y="361"/>
                    <a:pt x="54" y="366"/>
                    <a:pt x="57" y="369"/>
                  </a:cubicBezTo>
                  <a:cubicBezTo>
                    <a:pt x="72" y="384"/>
                    <a:pt x="72" y="384"/>
                    <a:pt x="72" y="384"/>
                  </a:cubicBezTo>
                  <a:cubicBezTo>
                    <a:pt x="75" y="387"/>
                    <a:pt x="80" y="388"/>
                    <a:pt x="84" y="385"/>
                  </a:cubicBezTo>
                  <a:cubicBezTo>
                    <a:pt x="111" y="365"/>
                    <a:pt x="111" y="365"/>
                    <a:pt x="111" y="365"/>
                  </a:cubicBezTo>
                  <a:cubicBezTo>
                    <a:pt x="117" y="370"/>
                    <a:pt x="123" y="374"/>
                    <a:pt x="130" y="378"/>
                  </a:cubicBezTo>
                  <a:cubicBezTo>
                    <a:pt x="122" y="411"/>
                    <a:pt x="122" y="411"/>
                    <a:pt x="122" y="411"/>
                  </a:cubicBezTo>
                  <a:cubicBezTo>
                    <a:pt x="121" y="415"/>
                    <a:pt x="123" y="419"/>
                    <a:pt x="127" y="421"/>
                  </a:cubicBezTo>
                  <a:cubicBezTo>
                    <a:pt x="147" y="429"/>
                    <a:pt x="147" y="429"/>
                    <a:pt x="147" y="429"/>
                  </a:cubicBezTo>
                  <a:cubicBezTo>
                    <a:pt x="151" y="431"/>
                    <a:pt x="156" y="429"/>
                    <a:pt x="158" y="425"/>
                  </a:cubicBezTo>
                  <a:cubicBezTo>
                    <a:pt x="175" y="397"/>
                    <a:pt x="175" y="397"/>
                    <a:pt x="175" y="397"/>
                  </a:cubicBezTo>
                  <a:cubicBezTo>
                    <a:pt x="182" y="398"/>
                    <a:pt x="189" y="400"/>
                    <a:pt x="196" y="401"/>
                  </a:cubicBezTo>
                  <a:cubicBezTo>
                    <a:pt x="201" y="434"/>
                    <a:pt x="201" y="434"/>
                    <a:pt x="201" y="434"/>
                  </a:cubicBezTo>
                  <a:cubicBezTo>
                    <a:pt x="201" y="438"/>
                    <a:pt x="205" y="441"/>
                    <a:pt x="209" y="441"/>
                  </a:cubicBezTo>
                  <a:cubicBezTo>
                    <a:pt x="232" y="441"/>
                    <a:pt x="232" y="441"/>
                    <a:pt x="232" y="441"/>
                  </a:cubicBezTo>
                  <a:cubicBezTo>
                    <a:pt x="236" y="441"/>
                    <a:pt x="240" y="438"/>
                    <a:pt x="240" y="434"/>
                  </a:cubicBezTo>
                  <a:cubicBezTo>
                    <a:pt x="245" y="401"/>
                    <a:pt x="245" y="401"/>
                    <a:pt x="245" y="401"/>
                  </a:cubicBezTo>
                  <a:cubicBezTo>
                    <a:pt x="253" y="400"/>
                    <a:pt x="260" y="398"/>
                    <a:pt x="268" y="396"/>
                  </a:cubicBezTo>
                  <a:cubicBezTo>
                    <a:pt x="285" y="425"/>
                    <a:pt x="285" y="425"/>
                    <a:pt x="285" y="425"/>
                  </a:cubicBezTo>
                  <a:cubicBezTo>
                    <a:pt x="287" y="428"/>
                    <a:pt x="292" y="430"/>
                    <a:pt x="296" y="428"/>
                  </a:cubicBezTo>
                  <a:cubicBezTo>
                    <a:pt x="316" y="420"/>
                    <a:pt x="316" y="420"/>
                    <a:pt x="316" y="420"/>
                  </a:cubicBezTo>
                  <a:cubicBezTo>
                    <a:pt x="320" y="418"/>
                    <a:pt x="322" y="414"/>
                    <a:pt x="321" y="410"/>
                  </a:cubicBezTo>
                  <a:cubicBezTo>
                    <a:pt x="313" y="377"/>
                    <a:pt x="313" y="377"/>
                    <a:pt x="313" y="377"/>
                  </a:cubicBezTo>
                  <a:cubicBezTo>
                    <a:pt x="319" y="373"/>
                    <a:pt x="325" y="369"/>
                    <a:pt x="331" y="365"/>
                  </a:cubicBezTo>
                  <a:cubicBezTo>
                    <a:pt x="357" y="385"/>
                    <a:pt x="357" y="385"/>
                    <a:pt x="357" y="385"/>
                  </a:cubicBezTo>
                  <a:cubicBezTo>
                    <a:pt x="361" y="388"/>
                    <a:pt x="366" y="387"/>
                    <a:pt x="369" y="384"/>
                  </a:cubicBezTo>
                  <a:cubicBezTo>
                    <a:pt x="385" y="369"/>
                    <a:pt x="385" y="369"/>
                    <a:pt x="385" y="369"/>
                  </a:cubicBezTo>
                  <a:cubicBezTo>
                    <a:pt x="387" y="366"/>
                    <a:pt x="388" y="361"/>
                    <a:pt x="385" y="357"/>
                  </a:cubicBezTo>
                  <a:cubicBezTo>
                    <a:pt x="365" y="331"/>
                    <a:pt x="365" y="331"/>
                    <a:pt x="365" y="331"/>
                  </a:cubicBezTo>
                  <a:cubicBezTo>
                    <a:pt x="370" y="324"/>
                    <a:pt x="374" y="318"/>
                    <a:pt x="378" y="311"/>
                  </a:cubicBezTo>
                  <a:cubicBezTo>
                    <a:pt x="411" y="319"/>
                    <a:pt x="411" y="319"/>
                    <a:pt x="411" y="319"/>
                  </a:cubicBezTo>
                  <a:cubicBezTo>
                    <a:pt x="415" y="320"/>
                    <a:pt x="419" y="318"/>
                    <a:pt x="421" y="314"/>
                  </a:cubicBezTo>
                  <a:cubicBezTo>
                    <a:pt x="429" y="294"/>
                    <a:pt x="429" y="294"/>
                    <a:pt x="429" y="294"/>
                  </a:cubicBezTo>
                  <a:cubicBezTo>
                    <a:pt x="431" y="290"/>
                    <a:pt x="429" y="285"/>
                    <a:pt x="426" y="283"/>
                  </a:cubicBezTo>
                  <a:cubicBezTo>
                    <a:pt x="397" y="266"/>
                    <a:pt x="397" y="266"/>
                    <a:pt x="397" y="266"/>
                  </a:cubicBezTo>
                  <a:cubicBezTo>
                    <a:pt x="398" y="259"/>
                    <a:pt x="400" y="252"/>
                    <a:pt x="401" y="245"/>
                  </a:cubicBezTo>
                  <a:cubicBezTo>
                    <a:pt x="434" y="240"/>
                    <a:pt x="434" y="240"/>
                    <a:pt x="434" y="240"/>
                  </a:cubicBezTo>
                  <a:cubicBezTo>
                    <a:pt x="438" y="240"/>
                    <a:pt x="441" y="236"/>
                    <a:pt x="441" y="232"/>
                  </a:cubicBezTo>
                  <a:close/>
                  <a:moveTo>
                    <a:pt x="361" y="220"/>
                  </a:moveTo>
                  <a:cubicBezTo>
                    <a:pt x="361" y="238"/>
                    <a:pt x="356" y="256"/>
                    <a:pt x="356" y="256"/>
                  </a:cubicBezTo>
                  <a:cubicBezTo>
                    <a:pt x="354" y="264"/>
                    <a:pt x="346" y="267"/>
                    <a:pt x="339" y="263"/>
                  </a:cubicBezTo>
                  <a:cubicBezTo>
                    <a:pt x="284" y="228"/>
                    <a:pt x="284" y="228"/>
                    <a:pt x="284" y="228"/>
                  </a:cubicBezTo>
                  <a:cubicBezTo>
                    <a:pt x="277" y="224"/>
                    <a:pt x="277" y="217"/>
                    <a:pt x="284" y="213"/>
                  </a:cubicBezTo>
                  <a:cubicBezTo>
                    <a:pt x="339" y="178"/>
                    <a:pt x="339" y="178"/>
                    <a:pt x="339" y="178"/>
                  </a:cubicBezTo>
                  <a:cubicBezTo>
                    <a:pt x="346" y="174"/>
                    <a:pt x="354" y="177"/>
                    <a:pt x="356" y="185"/>
                  </a:cubicBezTo>
                  <a:cubicBezTo>
                    <a:pt x="356" y="185"/>
                    <a:pt x="361" y="203"/>
                    <a:pt x="361" y="220"/>
                  </a:cubicBezTo>
                  <a:close/>
                  <a:moveTo>
                    <a:pt x="321" y="321"/>
                  </a:moveTo>
                  <a:cubicBezTo>
                    <a:pt x="308" y="333"/>
                    <a:pt x="292" y="343"/>
                    <a:pt x="292" y="343"/>
                  </a:cubicBezTo>
                  <a:cubicBezTo>
                    <a:pt x="285" y="347"/>
                    <a:pt x="277" y="343"/>
                    <a:pt x="275" y="335"/>
                  </a:cubicBezTo>
                  <a:cubicBezTo>
                    <a:pt x="260" y="272"/>
                    <a:pt x="260" y="272"/>
                    <a:pt x="260" y="272"/>
                  </a:cubicBezTo>
                  <a:cubicBezTo>
                    <a:pt x="258" y="264"/>
                    <a:pt x="263" y="259"/>
                    <a:pt x="271" y="260"/>
                  </a:cubicBezTo>
                  <a:cubicBezTo>
                    <a:pt x="335" y="276"/>
                    <a:pt x="335" y="276"/>
                    <a:pt x="335" y="276"/>
                  </a:cubicBezTo>
                  <a:cubicBezTo>
                    <a:pt x="343" y="278"/>
                    <a:pt x="346" y="285"/>
                    <a:pt x="342" y="292"/>
                  </a:cubicBezTo>
                  <a:cubicBezTo>
                    <a:pt x="342" y="292"/>
                    <a:pt x="333" y="309"/>
                    <a:pt x="321" y="321"/>
                  </a:cubicBezTo>
                  <a:close/>
                  <a:moveTo>
                    <a:pt x="178" y="341"/>
                  </a:moveTo>
                  <a:cubicBezTo>
                    <a:pt x="213" y="285"/>
                    <a:pt x="213" y="285"/>
                    <a:pt x="213" y="285"/>
                  </a:cubicBezTo>
                  <a:cubicBezTo>
                    <a:pt x="217" y="278"/>
                    <a:pt x="224" y="278"/>
                    <a:pt x="228" y="285"/>
                  </a:cubicBezTo>
                  <a:cubicBezTo>
                    <a:pt x="263" y="341"/>
                    <a:pt x="263" y="341"/>
                    <a:pt x="263" y="341"/>
                  </a:cubicBezTo>
                  <a:cubicBezTo>
                    <a:pt x="267" y="348"/>
                    <a:pt x="264" y="356"/>
                    <a:pt x="256" y="358"/>
                  </a:cubicBezTo>
                  <a:cubicBezTo>
                    <a:pt x="256" y="358"/>
                    <a:pt x="238" y="363"/>
                    <a:pt x="221" y="363"/>
                  </a:cubicBezTo>
                  <a:cubicBezTo>
                    <a:pt x="203" y="363"/>
                    <a:pt x="185" y="358"/>
                    <a:pt x="185" y="358"/>
                  </a:cubicBezTo>
                  <a:cubicBezTo>
                    <a:pt x="177" y="356"/>
                    <a:pt x="174" y="348"/>
                    <a:pt x="178" y="341"/>
                  </a:cubicBezTo>
                  <a:close/>
                  <a:moveTo>
                    <a:pt x="221" y="255"/>
                  </a:moveTo>
                  <a:cubicBezTo>
                    <a:pt x="202" y="255"/>
                    <a:pt x="186" y="240"/>
                    <a:pt x="186" y="220"/>
                  </a:cubicBezTo>
                  <a:cubicBezTo>
                    <a:pt x="186" y="201"/>
                    <a:pt x="202" y="186"/>
                    <a:pt x="221" y="186"/>
                  </a:cubicBezTo>
                  <a:cubicBezTo>
                    <a:pt x="240" y="186"/>
                    <a:pt x="255" y="201"/>
                    <a:pt x="255" y="220"/>
                  </a:cubicBezTo>
                  <a:cubicBezTo>
                    <a:pt x="255" y="240"/>
                    <a:pt x="240" y="255"/>
                    <a:pt x="221" y="255"/>
                  </a:cubicBezTo>
                  <a:close/>
                  <a:moveTo>
                    <a:pt x="120" y="322"/>
                  </a:moveTo>
                  <a:cubicBezTo>
                    <a:pt x="108" y="310"/>
                    <a:pt x="99" y="294"/>
                    <a:pt x="99" y="294"/>
                  </a:cubicBezTo>
                  <a:cubicBezTo>
                    <a:pt x="95" y="286"/>
                    <a:pt x="98" y="279"/>
                    <a:pt x="106" y="277"/>
                  </a:cubicBezTo>
                  <a:cubicBezTo>
                    <a:pt x="170" y="262"/>
                    <a:pt x="170" y="262"/>
                    <a:pt x="170" y="262"/>
                  </a:cubicBezTo>
                  <a:cubicBezTo>
                    <a:pt x="178" y="260"/>
                    <a:pt x="182" y="265"/>
                    <a:pt x="181" y="273"/>
                  </a:cubicBezTo>
                  <a:cubicBezTo>
                    <a:pt x="165" y="337"/>
                    <a:pt x="165" y="337"/>
                    <a:pt x="165" y="337"/>
                  </a:cubicBezTo>
                  <a:cubicBezTo>
                    <a:pt x="163" y="345"/>
                    <a:pt x="156" y="348"/>
                    <a:pt x="149" y="344"/>
                  </a:cubicBezTo>
                  <a:cubicBezTo>
                    <a:pt x="149" y="344"/>
                    <a:pt x="133" y="335"/>
                    <a:pt x="120" y="322"/>
                  </a:cubicBezTo>
                  <a:close/>
                  <a:moveTo>
                    <a:pt x="100" y="180"/>
                  </a:moveTo>
                  <a:cubicBezTo>
                    <a:pt x="156" y="215"/>
                    <a:pt x="156" y="215"/>
                    <a:pt x="156" y="215"/>
                  </a:cubicBezTo>
                  <a:cubicBezTo>
                    <a:pt x="163" y="219"/>
                    <a:pt x="163" y="226"/>
                    <a:pt x="156" y="230"/>
                  </a:cubicBezTo>
                  <a:cubicBezTo>
                    <a:pt x="100" y="264"/>
                    <a:pt x="100" y="264"/>
                    <a:pt x="100" y="264"/>
                  </a:cubicBezTo>
                  <a:cubicBezTo>
                    <a:pt x="93" y="269"/>
                    <a:pt x="85" y="266"/>
                    <a:pt x="83" y="258"/>
                  </a:cubicBezTo>
                  <a:cubicBezTo>
                    <a:pt x="83" y="258"/>
                    <a:pt x="78" y="240"/>
                    <a:pt x="78" y="222"/>
                  </a:cubicBezTo>
                  <a:cubicBezTo>
                    <a:pt x="78" y="205"/>
                    <a:pt x="83" y="187"/>
                    <a:pt x="83" y="187"/>
                  </a:cubicBezTo>
                  <a:cubicBezTo>
                    <a:pt x="85" y="179"/>
                    <a:pt x="93" y="176"/>
                    <a:pt x="100" y="180"/>
                  </a:cubicBezTo>
                  <a:close/>
                  <a:moveTo>
                    <a:pt x="119" y="122"/>
                  </a:moveTo>
                  <a:cubicBezTo>
                    <a:pt x="131" y="109"/>
                    <a:pt x="148" y="100"/>
                    <a:pt x="148" y="100"/>
                  </a:cubicBezTo>
                  <a:cubicBezTo>
                    <a:pt x="155" y="96"/>
                    <a:pt x="162" y="100"/>
                    <a:pt x="164" y="108"/>
                  </a:cubicBezTo>
                  <a:cubicBezTo>
                    <a:pt x="179" y="171"/>
                    <a:pt x="179" y="171"/>
                    <a:pt x="179" y="171"/>
                  </a:cubicBezTo>
                  <a:cubicBezTo>
                    <a:pt x="181" y="179"/>
                    <a:pt x="176" y="184"/>
                    <a:pt x="168" y="182"/>
                  </a:cubicBezTo>
                  <a:cubicBezTo>
                    <a:pt x="104" y="167"/>
                    <a:pt x="104" y="167"/>
                    <a:pt x="104" y="167"/>
                  </a:cubicBezTo>
                  <a:cubicBezTo>
                    <a:pt x="96" y="165"/>
                    <a:pt x="93" y="158"/>
                    <a:pt x="97" y="151"/>
                  </a:cubicBezTo>
                  <a:cubicBezTo>
                    <a:pt x="97" y="151"/>
                    <a:pt x="106" y="134"/>
                    <a:pt x="119" y="122"/>
                  </a:cubicBezTo>
                  <a:close/>
                  <a:moveTo>
                    <a:pt x="261" y="102"/>
                  </a:moveTo>
                  <a:cubicBezTo>
                    <a:pt x="227" y="157"/>
                    <a:pt x="227" y="157"/>
                    <a:pt x="227" y="157"/>
                  </a:cubicBezTo>
                  <a:cubicBezTo>
                    <a:pt x="222" y="164"/>
                    <a:pt x="215" y="164"/>
                    <a:pt x="211" y="157"/>
                  </a:cubicBezTo>
                  <a:cubicBezTo>
                    <a:pt x="177" y="102"/>
                    <a:pt x="177" y="102"/>
                    <a:pt x="177" y="102"/>
                  </a:cubicBezTo>
                  <a:cubicBezTo>
                    <a:pt x="172" y="95"/>
                    <a:pt x="175" y="87"/>
                    <a:pt x="183" y="85"/>
                  </a:cubicBezTo>
                  <a:cubicBezTo>
                    <a:pt x="183" y="85"/>
                    <a:pt x="201" y="80"/>
                    <a:pt x="219" y="80"/>
                  </a:cubicBezTo>
                  <a:cubicBezTo>
                    <a:pt x="236" y="80"/>
                    <a:pt x="254" y="85"/>
                    <a:pt x="254" y="85"/>
                  </a:cubicBezTo>
                  <a:cubicBezTo>
                    <a:pt x="262" y="87"/>
                    <a:pt x="265" y="95"/>
                    <a:pt x="261" y="102"/>
                  </a:cubicBezTo>
                  <a:close/>
                  <a:moveTo>
                    <a:pt x="319" y="121"/>
                  </a:moveTo>
                  <a:cubicBezTo>
                    <a:pt x="332" y="133"/>
                    <a:pt x="341" y="149"/>
                    <a:pt x="341" y="149"/>
                  </a:cubicBezTo>
                  <a:cubicBezTo>
                    <a:pt x="345" y="156"/>
                    <a:pt x="342" y="164"/>
                    <a:pt x="334" y="166"/>
                  </a:cubicBezTo>
                  <a:cubicBezTo>
                    <a:pt x="270" y="181"/>
                    <a:pt x="270" y="181"/>
                    <a:pt x="270" y="181"/>
                  </a:cubicBezTo>
                  <a:cubicBezTo>
                    <a:pt x="262" y="183"/>
                    <a:pt x="257" y="178"/>
                    <a:pt x="259" y="170"/>
                  </a:cubicBezTo>
                  <a:cubicBezTo>
                    <a:pt x="274" y="106"/>
                    <a:pt x="274" y="106"/>
                    <a:pt x="274" y="106"/>
                  </a:cubicBezTo>
                  <a:cubicBezTo>
                    <a:pt x="276" y="98"/>
                    <a:pt x="283" y="95"/>
                    <a:pt x="290" y="99"/>
                  </a:cubicBezTo>
                  <a:cubicBezTo>
                    <a:pt x="290" y="99"/>
                    <a:pt x="307" y="108"/>
                    <a:pt x="319" y="121"/>
                  </a:cubicBezTo>
                  <a:close/>
                </a:path>
              </a:pathLst>
            </a:custGeom>
            <a:solidFill>
              <a:srgbClr val="FFB900"/>
            </a:solidFill>
            <a:ln>
              <a:noFill/>
            </a:ln>
          </p:spPr>
          <p:txBody>
            <a:bodyPr vert="horz" wrap="square" lIns="91440" tIns="45720" rIns="91440" bIns="45720" numCol="1" anchor="t" anchorCtr="0" compatLnSpc="1">
              <a:prstTxWarp prst="textNoShape">
                <a:avLst/>
              </a:prstTxWarp>
            </a:bodyPr>
            <a:lstStyle/>
            <a:p>
              <a:endParaRPr lang="en-US" sz="1298"/>
            </a:p>
          </p:txBody>
        </p:sp>
        <p:sp>
          <p:nvSpPr>
            <p:cNvPr id="235" name="Freeform 8"/>
            <p:cNvSpPr>
              <a:spLocks/>
            </p:cNvSpPr>
            <p:nvPr userDrawn="1"/>
          </p:nvSpPr>
          <p:spPr bwMode="auto">
            <a:xfrm>
              <a:off x="8040688" y="7580313"/>
              <a:ext cx="2109787" cy="2235200"/>
            </a:xfrm>
            <a:custGeom>
              <a:avLst/>
              <a:gdLst>
                <a:gd name="T0" fmla="*/ 516 w 601"/>
                <a:gd name="T1" fmla="*/ 0 h 635"/>
                <a:gd name="T2" fmla="*/ 296 w 601"/>
                <a:gd name="T3" fmla="*/ 208 h 635"/>
                <a:gd name="T4" fmla="*/ 220 w 601"/>
                <a:gd name="T5" fmla="*/ 195 h 635"/>
                <a:gd name="T6" fmla="*/ 0 w 601"/>
                <a:gd name="T7" fmla="*/ 415 h 635"/>
                <a:gd name="T8" fmla="*/ 220 w 601"/>
                <a:gd name="T9" fmla="*/ 635 h 635"/>
                <a:gd name="T10" fmla="*/ 601 w 601"/>
                <a:gd name="T11" fmla="*/ 635 h 635"/>
                <a:gd name="T12" fmla="*/ 601 w 601"/>
                <a:gd name="T13" fmla="*/ 17 h 635"/>
                <a:gd name="T14" fmla="*/ 516 w 601"/>
                <a:gd name="T15" fmla="*/ 0 h 6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01" h="635">
                  <a:moveTo>
                    <a:pt x="516" y="0"/>
                  </a:moveTo>
                  <a:cubicBezTo>
                    <a:pt x="398" y="0"/>
                    <a:pt x="302" y="92"/>
                    <a:pt x="296" y="208"/>
                  </a:cubicBezTo>
                  <a:cubicBezTo>
                    <a:pt x="272" y="200"/>
                    <a:pt x="247" y="195"/>
                    <a:pt x="220" y="195"/>
                  </a:cubicBezTo>
                  <a:cubicBezTo>
                    <a:pt x="99" y="195"/>
                    <a:pt x="0" y="293"/>
                    <a:pt x="0" y="415"/>
                  </a:cubicBezTo>
                  <a:cubicBezTo>
                    <a:pt x="0" y="536"/>
                    <a:pt x="99" y="635"/>
                    <a:pt x="220" y="635"/>
                  </a:cubicBezTo>
                  <a:cubicBezTo>
                    <a:pt x="601" y="635"/>
                    <a:pt x="601" y="635"/>
                    <a:pt x="601" y="635"/>
                  </a:cubicBezTo>
                  <a:cubicBezTo>
                    <a:pt x="601" y="17"/>
                    <a:pt x="601" y="17"/>
                    <a:pt x="601" y="17"/>
                  </a:cubicBezTo>
                  <a:cubicBezTo>
                    <a:pt x="575" y="6"/>
                    <a:pt x="546" y="0"/>
                    <a:pt x="51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98"/>
            </a:p>
          </p:txBody>
        </p:sp>
        <p:sp>
          <p:nvSpPr>
            <p:cNvPr id="236" name="Freeform 9"/>
            <p:cNvSpPr>
              <a:spLocks/>
            </p:cNvSpPr>
            <p:nvPr userDrawn="1"/>
          </p:nvSpPr>
          <p:spPr bwMode="auto">
            <a:xfrm>
              <a:off x="12195175" y="7151688"/>
              <a:ext cx="2590800" cy="2663825"/>
            </a:xfrm>
            <a:custGeom>
              <a:avLst/>
              <a:gdLst>
                <a:gd name="T0" fmla="*/ 738 w 738"/>
                <a:gd name="T1" fmla="*/ 537 h 757"/>
                <a:gd name="T2" fmla="*/ 518 w 738"/>
                <a:gd name="T3" fmla="*/ 317 h 757"/>
                <a:gd name="T4" fmla="*/ 495 w 738"/>
                <a:gd name="T5" fmla="*/ 318 h 757"/>
                <a:gd name="T6" fmla="*/ 518 w 738"/>
                <a:gd name="T7" fmla="*/ 221 h 757"/>
                <a:gd name="T8" fmla="*/ 297 w 738"/>
                <a:gd name="T9" fmla="*/ 0 h 757"/>
                <a:gd name="T10" fmla="*/ 79 w 738"/>
                <a:gd name="T11" fmla="*/ 194 h 757"/>
                <a:gd name="T12" fmla="*/ 0 w 738"/>
                <a:gd name="T13" fmla="*/ 139 h 757"/>
                <a:gd name="T14" fmla="*/ 0 w 738"/>
                <a:gd name="T15" fmla="*/ 757 h 757"/>
                <a:gd name="T16" fmla="*/ 518 w 738"/>
                <a:gd name="T17" fmla="*/ 757 h 757"/>
                <a:gd name="T18" fmla="*/ 738 w 738"/>
                <a:gd name="T19" fmla="*/ 537 h 7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38" h="757">
                  <a:moveTo>
                    <a:pt x="738" y="537"/>
                  </a:moveTo>
                  <a:cubicBezTo>
                    <a:pt x="738" y="415"/>
                    <a:pt x="639" y="317"/>
                    <a:pt x="518" y="317"/>
                  </a:cubicBezTo>
                  <a:cubicBezTo>
                    <a:pt x="510" y="317"/>
                    <a:pt x="502" y="317"/>
                    <a:pt x="495" y="318"/>
                  </a:cubicBezTo>
                  <a:cubicBezTo>
                    <a:pt x="509" y="289"/>
                    <a:pt x="518" y="256"/>
                    <a:pt x="518" y="221"/>
                  </a:cubicBezTo>
                  <a:cubicBezTo>
                    <a:pt x="518" y="99"/>
                    <a:pt x="419" y="0"/>
                    <a:pt x="297" y="0"/>
                  </a:cubicBezTo>
                  <a:cubicBezTo>
                    <a:pt x="185" y="0"/>
                    <a:pt x="92" y="85"/>
                    <a:pt x="79" y="194"/>
                  </a:cubicBezTo>
                  <a:cubicBezTo>
                    <a:pt x="57" y="171"/>
                    <a:pt x="31" y="151"/>
                    <a:pt x="0" y="139"/>
                  </a:cubicBezTo>
                  <a:cubicBezTo>
                    <a:pt x="0" y="757"/>
                    <a:pt x="0" y="757"/>
                    <a:pt x="0" y="757"/>
                  </a:cubicBezTo>
                  <a:cubicBezTo>
                    <a:pt x="518" y="757"/>
                    <a:pt x="518" y="757"/>
                    <a:pt x="518" y="757"/>
                  </a:cubicBezTo>
                  <a:cubicBezTo>
                    <a:pt x="639" y="757"/>
                    <a:pt x="738" y="658"/>
                    <a:pt x="738" y="53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98"/>
            </a:p>
          </p:txBody>
        </p:sp>
      </p:grpSp>
      <p:sp>
        <p:nvSpPr>
          <p:cNvPr id="237" name="Freeform 42"/>
          <p:cNvSpPr>
            <a:spLocks/>
          </p:cNvSpPr>
          <p:nvPr/>
        </p:nvSpPr>
        <p:spPr bwMode="auto">
          <a:xfrm>
            <a:off x="6408977" y="1092456"/>
            <a:ext cx="1032277" cy="617889"/>
          </a:xfrm>
          <a:custGeom>
            <a:avLst/>
            <a:gdLst>
              <a:gd name="T0" fmla="*/ 218 w 242"/>
              <a:gd name="T1" fmla="*/ 72 h 145"/>
              <a:gd name="T2" fmla="*/ 178 w 242"/>
              <a:gd name="T3" fmla="*/ 41 h 145"/>
              <a:gd name="T4" fmla="*/ 178 w 242"/>
              <a:gd name="T5" fmla="*/ 41 h 145"/>
              <a:gd name="T6" fmla="*/ 178 w 242"/>
              <a:gd name="T7" fmla="*/ 41 h 145"/>
              <a:gd name="T8" fmla="*/ 137 w 242"/>
              <a:gd name="T9" fmla="*/ 0 h 145"/>
              <a:gd name="T10" fmla="*/ 100 w 242"/>
              <a:gd name="T11" fmla="*/ 21 h 145"/>
              <a:gd name="T12" fmla="*/ 87 w 242"/>
              <a:gd name="T13" fmla="*/ 19 h 145"/>
              <a:gd name="T14" fmla="*/ 49 w 242"/>
              <a:gd name="T15" fmla="*/ 58 h 145"/>
              <a:gd name="T16" fmla="*/ 49 w 242"/>
              <a:gd name="T17" fmla="*/ 58 h 145"/>
              <a:gd name="T18" fmla="*/ 44 w 242"/>
              <a:gd name="T19" fmla="*/ 58 h 145"/>
              <a:gd name="T20" fmla="*/ 0 w 242"/>
              <a:gd name="T21" fmla="*/ 101 h 145"/>
              <a:gd name="T22" fmla="*/ 44 w 242"/>
              <a:gd name="T23" fmla="*/ 145 h 145"/>
              <a:gd name="T24" fmla="*/ 204 w 242"/>
              <a:gd name="T25" fmla="*/ 145 h 145"/>
              <a:gd name="T26" fmla="*/ 242 w 242"/>
              <a:gd name="T27" fmla="*/ 107 h 145"/>
              <a:gd name="T28" fmla="*/ 218 w 242"/>
              <a:gd name="T29" fmla="*/ 72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2" h="145">
                <a:moveTo>
                  <a:pt x="218" y="72"/>
                </a:moveTo>
                <a:cubicBezTo>
                  <a:pt x="213" y="54"/>
                  <a:pt x="197" y="41"/>
                  <a:pt x="178" y="41"/>
                </a:cubicBezTo>
                <a:cubicBezTo>
                  <a:pt x="178" y="41"/>
                  <a:pt x="178" y="41"/>
                  <a:pt x="178" y="41"/>
                </a:cubicBezTo>
                <a:cubicBezTo>
                  <a:pt x="178" y="41"/>
                  <a:pt x="178" y="41"/>
                  <a:pt x="178" y="41"/>
                </a:cubicBezTo>
                <a:cubicBezTo>
                  <a:pt x="178" y="18"/>
                  <a:pt x="159" y="0"/>
                  <a:pt x="137" y="0"/>
                </a:cubicBezTo>
                <a:cubicBezTo>
                  <a:pt x="121" y="0"/>
                  <a:pt x="107" y="8"/>
                  <a:pt x="100" y="21"/>
                </a:cubicBezTo>
                <a:cubicBezTo>
                  <a:pt x="96" y="20"/>
                  <a:pt x="92" y="19"/>
                  <a:pt x="87" y="19"/>
                </a:cubicBezTo>
                <a:cubicBezTo>
                  <a:pt x="66" y="19"/>
                  <a:pt x="49" y="36"/>
                  <a:pt x="49" y="58"/>
                </a:cubicBezTo>
                <a:cubicBezTo>
                  <a:pt x="49" y="58"/>
                  <a:pt x="49" y="58"/>
                  <a:pt x="49" y="58"/>
                </a:cubicBezTo>
                <a:cubicBezTo>
                  <a:pt x="47" y="58"/>
                  <a:pt x="45" y="58"/>
                  <a:pt x="44" y="58"/>
                </a:cubicBezTo>
                <a:cubicBezTo>
                  <a:pt x="19" y="58"/>
                  <a:pt x="0" y="77"/>
                  <a:pt x="0" y="101"/>
                </a:cubicBezTo>
                <a:cubicBezTo>
                  <a:pt x="0" y="125"/>
                  <a:pt x="19" y="145"/>
                  <a:pt x="44" y="145"/>
                </a:cubicBezTo>
                <a:cubicBezTo>
                  <a:pt x="204" y="145"/>
                  <a:pt x="204" y="145"/>
                  <a:pt x="204" y="145"/>
                </a:cubicBezTo>
                <a:cubicBezTo>
                  <a:pt x="225" y="145"/>
                  <a:pt x="242" y="128"/>
                  <a:pt x="242" y="107"/>
                </a:cubicBezTo>
                <a:cubicBezTo>
                  <a:pt x="242" y="91"/>
                  <a:pt x="232" y="78"/>
                  <a:pt x="218" y="7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9" tIns="32959" rIns="65919" bIns="32959" numCol="1" anchor="t" anchorCtr="0" compatLnSpc="1">
            <a:prstTxWarp prst="textNoShape">
              <a:avLst/>
            </a:prstTxWarp>
          </a:bodyPr>
          <a:lstStyle/>
          <a:p>
            <a:endParaRPr lang="en-US" sz="1298" dirty="0"/>
          </a:p>
        </p:txBody>
      </p:sp>
      <p:sp>
        <p:nvSpPr>
          <p:cNvPr id="238" name="Freeform 237"/>
          <p:cNvSpPr>
            <a:spLocks/>
          </p:cNvSpPr>
          <p:nvPr/>
        </p:nvSpPr>
        <p:spPr bwMode="auto">
          <a:xfrm flipH="1">
            <a:off x="5545913" y="1710351"/>
            <a:ext cx="537849" cy="218624"/>
          </a:xfrm>
          <a:custGeom>
            <a:avLst/>
            <a:gdLst>
              <a:gd name="T0" fmla="*/ 621 w 696"/>
              <a:gd name="T1" fmla="*/ 132 h 281"/>
              <a:gd name="T2" fmla="*/ 609 w 696"/>
              <a:gd name="T3" fmla="*/ 133 h 281"/>
              <a:gd name="T4" fmla="*/ 469 w 696"/>
              <a:gd name="T5" fmla="*/ 0 h 281"/>
              <a:gd name="T6" fmla="*/ 333 w 696"/>
              <a:gd name="T7" fmla="*/ 104 h 281"/>
              <a:gd name="T8" fmla="*/ 258 w 696"/>
              <a:gd name="T9" fmla="*/ 73 h 281"/>
              <a:gd name="T10" fmla="*/ 155 w 696"/>
              <a:gd name="T11" fmla="*/ 167 h 281"/>
              <a:gd name="T12" fmla="*/ 105 w 696"/>
              <a:gd name="T13" fmla="*/ 190 h 281"/>
              <a:gd name="T14" fmla="*/ 58 w 696"/>
              <a:gd name="T15" fmla="*/ 166 h 281"/>
              <a:gd name="T16" fmla="*/ 0 w 696"/>
              <a:gd name="T17" fmla="*/ 224 h 281"/>
              <a:gd name="T18" fmla="*/ 58 w 696"/>
              <a:gd name="T19" fmla="*/ 281 h 281"/>
              <a:gd name="T20" fmla="*/ 74 w 696"/>
              <a:gd name="T21" fmla="*/ 281 h 281"/>
              <a:gd name="T22" fmla="*/ 264 w 696"/>
              <a:gd name="T23" fmla="*/ 281 h 281"/>
              <a:gd name="T24" fmla="*/ 370 w 696"/>
              <a:gd name="T25" fmla="*/ 281 h 281"/>
              <a:gd name="T26" fmla="*/ 626 w 696"/>
              <a:gd name="T27" fmla="*/ 281 h 281"/>
              <a:gd name="T28" fmla="*/ 626 w 696"/>
              <a:gd name="T29" fmla="*/ 281 h 281"/>
              <a:gd name="T30" fmla="*/ 696 w 696"/>
              <a:gd name="T31" fmla="*/ 207 h 281"/>
              <a:gd name="T32" fmla="*/ 621 w 696"/>
              <a:gd name="T33" fmla="*/ 132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96" h="281">
                <a:moveTo>
                  <a:pt x="621" y="132"/>
                </a:moveTo>
                <a:cubicBezTo>
                  <a:pt x="617" y="132"/>
                  <a:pt x="613" y="133"/>
                  <a:pt x="609" y="133"/>
                </a:cubicBezTo>
                <a:cubicBezTo>
                  <a:pt x="606" y="59"/>
                  <a:pt x="544" y="0"/>
                  <a:pt x="469" y="0"/>
                </a:cubicBezTo>
                <a:cubicBezTo>
                  <a:pt x="403" y="0"/>
                  <a:pt x="349" y="44"/>
                  <a:pt x="333" y="104"/>
                </a:cubicBezTo>
                <a:cubicBezTo>
                  <a:pt x="314" y="85"/>
                  <a:pt x="287" y="73"/>
                  <a:pt x="258" y="73"/>
                </a:cubicBezTo>
                <a:cubicBezTo>
                  <a:pt x="204" y="73"/>
                  <a:pt x="160" y="114"/>
                  <a:pt x="155" y="167"/>
                </a:cubicBezTo>
                <a:cubicBezTo>
                  <a:pt x="136" y="170"/>
                  <a:pt x="119" y="178"/>
                  <a:pt x="105" y="190"/>
                </a:cubicBezTo>
                <a:cubicBezTo>
                  <a:pt x="95" y="175"/>
                  <a:pt x="78" y="166"/>
                  <a:pt x="58" y="166"/>
                </a:cubicBezTo>
                <a:cubicBezTo>
                  <a:pt x="26" y="166"/>
                  <a:pt x="0" y="192"/>
                  <a:pt x="0" y="224"/>
                </a:cubicBezTo>
                <a:cubicBezTo>
                  <a:pt x="0" y="256"/>
                  <a:pt x="26" y="281"/>
                  <a:pt x="58" y="281"/>
                </a:cubicBezTo>
                <a:cubicBezTo>
                  <a:pt x="74" y="281"/>
                  <a:pt x="74" y="281"/>
                  <a:pt x="74" y="281"/>
                </a:cubicBezTo>
                <a:cubicBezTo>
                  <a:pt x="264" y="281"/>
                  <a:pt x="264" y="281"/>
                  <a:pt x="264" y="281"/>
                </a:cubicBezTo>
                <a:cubicBezTo>
                  <a:pt x="370" y="281"/>
                  <a:pt x="370" y="281"/>
                  <a:pt x="370" y="281"/>
                </a:cubicBezTo>
                <a:cubicBezTo>
                  <a:pt x="626" y="281"/>
                  <a:pt x="626" y="281"/>
                  <a:pt x="626" y="281"/>
                </a:cubicBezTo>
                <a:cubicBezTo>
                  <a:pt x="626" y="281"/>
                  <a:pt x="626" y="281"/>
                  <a:pt x="626" y="281"/>
                </a:cubicBezTo>
                <a:cubicBezTo>
                  <a:pt x="665" y="279"/>
                  <a:pt x="696" y="247"/>
                  <a:pt x="696" y="207"/>
                </a:cubicBezTo>
                <a:cubicBezTo>
                  <a:pt x="696" y="166"/>
                  <a:pt x="662" y="132"/>
                  <a:pt x="621" y="132"/>
                </a:cubicBezTo>
                <a:close/>
              </a:path>
            </a:pathLst>
          </a:custGeom>
          <a:solidFill>
            <a:srgbClr val="FFFFFF"/>
          </a:solidFill>
          <a:ln>
            <a:noFill/>
          </a:ln>
        </p:spPr>
        <p:txBody>
          <a:bodyPr vert="horz" wrap="square" lIns="65919" tIns="32959" rIns="65919" bIns="32959" numCol="1" anchor="t" anchorCtr="0" compatLnSpc="1">
            <a:prstTxWarp prst="textNoShape">
              <a:avLst/>
            </a:prstTxWarp>
          </a:bodyPr>
          <a:lstStyle/>
          <a:p>
            <a:endParaRPr lang="en-US" sz="1298"/>
          </a:p>
        </p:txBody>
      </p:sp>
    </p:spTree>
    <p:extLst>
      <p:ext uri="{BB962C8B-B14F-4D97-AF65-F5344CB8AC3E}">
        <p14:creationId xmlns:p14="http://schemas.microsoft.com/office/powerpoint/2010/main" val="6035835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01978" y="1563140"/>
            <a:ext cx="6723139" cy="1344818"/>
          </a:xfrm>
          <a:noFill/>
        </p:spPr>
        <p:txBody>
          <a:bodyPr lIns="146304" tIns="91440" rIns="146304" bIns="91440" anchor="t" anchorCtr="0"/>
          <a:lstStyle>
            <a:lvl1pPr>
              <a:defRPr sz="3893" spc="-72"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01977" y="2908937"/>
            <a:ext cx="5378503" cy="1344245"/>
          </a:xfrm>
          <a:noFill/>
        </p:spPr>
        <p:txBody>
          <a:bodyPr lIns="146304" tIns="109728" rIns="146304" bIns="109728">
            <a:noAutofit/>
          </a:bodyPr>
          <a:lstStyle>
            <a:lvl1pPr marL="0" indent="0">
              <a:spcBef>
                <a:spcPts val="0"/>
              </a:spcBef>
              <a:buNone/>
              <a:defRPr sz="230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invGray">
          <a:xfrm>
            <a:off x="336440" y="4501036"/>
            <a:ext cx="1344637" cy="289656"/>
          </a:xfrm>
          <a:prstGeom prst="rect">
            <a:avLst/>
          </a:prstGeom>
        </p:spPr>
      </p:pic>
      <p:sp>
        <p:nvSpPr>
          <p:cNvPr id="7" name="Rectangle 6">
            <a:extLst>
              <a:ext uri="{FF2B5EF4-FFF2-40B4-BE49-F238E27FC236}">
                <a16:creationId xmlns:a16="http://schemas.microsoft.com/office/drawing/2014/main" id="{4C71EFAE-2989-485F-BB06-2BCDD2306E1C}"/>
              </a:ext>
            </a:extLst>
          </p:cNvPr>
          <p:cNvSpPr/>
          <p:nvPr userDrawn="1"/>
        </p:nvSpPr>
        <p:spPr bwMode="gray">
          <a:xfrm>
            <a:off x="0" y="4234870"/>
            <a:ext cx="9143533" cy="90863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92" fontAlgn="base">
              <a:lnSpc>
                <a:spcPct val="90000"/>
              </a:lnSpc>
              <a:spcBef>
                <a:spcPct val="0"/>
              </a:spcBef>
              <a:spcAft>
                <a:spcPct val="0"/>
              </a:spcAft>
            </a:pPr>
            <a:endParaRPr lang="en-US" sz="1765"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2D8199AF-04A9-40CF-A3B1-098A6D783B6A}"/>
              </a:ext>
            </a:extLst>
          </p:cNvPr>
          <p:cNvPicPr>
            <a:picLocks noChangeAspect="1"/>
          </p:cNvPicPr>
          <p:nvPr userDrawn="1"/>
        </p:nvPicPr>
        <p:blipFill>
          <a:blip r:embed="rId3"/>
          <a:stretch>
            <a:fillRect/>
          </a:stretch>
        </p:blipFill>
        <p:spPr>
          <a:xfrm>
            <a:off x="339894" y="4565917"/>
            <a:ext cx="1070841" cy="228621"/>
          </a:xfrm>
          <a:prstGeom prst="rect">
            <a:avLst/>
          </a:prstGeom>
        </p:spPr>
      </p:pic>
    </p:spTree>
    <p:extLst>
      <p:ext uri="{BB962C8B-B14F-4D97-AF65-F5344CB8AC3E}">
        <p14:creationId xmlns:p14="http://schemas.microsoft.com/office/powerpoint/2010/main" val="141435727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01932" y="891882"/>
            <a:ext cx="8740142" cy="1511824"/>
          </a:xfrm>
        </p:spPr>
        <p:txBody>
          <a:bodyPr/>
          <a:lstStyle>
            <a:lvl1pPr marL="0" indent="0">
              <a:buNone/>
              <a:defRPr>
                <a:gradFill>
                  <a:gsLst>
                    <a:gs pos="1250">
                      <a:schemeClr val="tx1"/>
                    </a:gs>
                    <a:gs pos="99000">
                      <a:schemeClr val="tx1"/>
                    </a:gs>
                  </a:gsLst>
                  <a:lin ang="5400000" scaled="0"/>
                </a:gradFill>
              </a:defRPr>
            </a:lvl1pPr>
            <a:lvl2pPr marL="0" indent="0">
              <a:buFontTx/>
              <a:buNone/>
              <a:defRPr sz="1442"/>
            </a:lvl2pPr>
            <a:lvl3pPr marL="164812" indent="0">
              <a:buNone/>
              <a:defRPr/>
            </a:lvl3pPr>
            <a:lvl4pPr marL="329624" indent="0">
              <a:buNone/>
              <a:defRPr/>
            </a:lvl4pPr>
            <a:lvl5pPr marL="494436"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28104233"/>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32" y="891882"/>
            <a:ext cx="8740142" cy="1520609"/>
          </a:xfrm>
        </p:spPr>
        <p:txBody>
          <a:bodyPr>
            <a:spAutoFit/>
          </a:bodyPr>
          <a:lstStyle>
            <a:lvl1pPr>
              <a:defRPr sz="2596"/>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35271695"/>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3" y="891882"/>
            <a:ext cx="4033911" cy="1431867"/>
          </a:xfrm>
        </p:spPr>
        <p:txBody>
          <a:bodyPr wrap="square">
            <a:spAutoFit/>
          </a:bodyPr>
          <a:lstStyle>
            <a:lvl1pPr marL="0" indent="0">
              <a:spcBef>
                <a:spcPts val="882"/>
              </a:spcBef>
              <a:buClr>
                <a:schemeClr val="tx1"/>
              </a:buClr>
              <a:buFont typeface="Wingdings" pitchFamily="2" charset="2"/>
              <a:buNone/>
              <a:defRPr sz="2307"/>
            </a:lvl1pPr>
            <a:lvl2pPr marL="0" indent="0">
              <a:buNone/>
              <a:defRPr sz="1442"/>
            </a:lvl2pPr>
            <a:lvl3pPr marL="167101" indent="0">
              <a:buNone/>
              <a:tabLst/>
              <a:defRPr sz="1442"/>
            </a:lvl3pPr>
            <a:lvl4pPr marL="331913" indent="0">
              <a:buNone/>
              <a:defRPr/>
            </a:lvl4pPr>
            <a:lvl5pPr marL="494436"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4908163" y="891882"/>
            <a:ext cx="4033911" cy="1431867"/>
          </a:xfrm>
        </p:spPr>
        <p:txBody>
          <a:bodyPr wrap="square">
            <a:spAutoFit/>
          </a:bodyPr>
          <a:lstStyle>
            <a:lvl1pPr marL="0" indent="0">
              <a:spcBef>
                <a:spcPts val="882"/>
              </a:spcBef>
              <a:buClr>
                <a:schemeClr val="tx1"/>
              </a:buClr>
              <a:buFont typeface="Wingdings" pitchFamily="2" charset="2"/>
              <a:buNone/>
              <a:defRPr sz="2307"/>
            </a:lvl1pPr>
            <a:lvl2pPr marL="0" indent="0">
              <a:buNone/>
              <a:defRPr sz="1442"/>
            </a:lvl2pPr>
            <a:lvl3pPr marL="167101" indent="0">
              <a:buNone/>
              <a:tabLst/>
              <a:defRPr sz="1442"/>
            </a:lvl3pPr>
            <a:lvl4pPr marL="331913" indent="0">
              <a:buNone/>
              <a:defRPr/>
            </a:lvl4pPr>
            <a:lvl5pPr marL="494436"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26537401"/>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3" y="891889"/>
            <a:ext cx="4033911" cy="1783455"/>
          </a:xfrm>
        </p:spPr>
        <p:txBody>
          <a:bodyPr wrap="square">
            <a:spAutoFit/>
          </a:bodyPr>
          <a:lstStyle>
            <a:lvl1pPr marL="207160" indent="-207160">
              <a:spcBef>
                <a:spcPts val="882"/>
              </a:spcBef>
              <a:buClr>
                <a:schemeClr val="tx1"/>
              </a:buClr>
              <a:buFont typeface="Arial" pitchFamily="34" charset="0"/>
              <a:buChar char="•"/>
              <a:defRPr sz="2307"/>
            </a:lvl1pPr>
            <a:lvl2pPr marL="382950" indent="-168125">
              <a:defRPr sz="1730"/>
            </a:lvl2pPr>
            <a:lvl3pPr marL="504374" indent="-121424">
              <a:tabLst/>
              <a:defRPr sz="1442"/>
            </a:lvl3pPr>
            <a:lvl4pPr marL="635137" indent="-130764">
              <a:defRPr/>
            </a:lvl4pPr>
            <a:lvl5pPr marL="756560" indent="-121424">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4908163" y="891889"/>
            <a:ext cx="4033911" cy="1783455"/>
          </a:xfrm>
        </p:spPr>
        <p:txBody>
          <a:bodyPr wrap="square">
            <a:spAutoFit/>
          </a:bodyPr>
          <a:lstStyle>
            <a:lvl1pPr marL="207160" indent="-207160">
              <a:spcBef>
                <a:spcPts val="882"/>
              </a:spcBef>
              <a:buClr>
                <a:schemeClr val="tx1"/>
              </a:buClr>
              <a:buFont typeface="Arial" pitchFamily="34" charset="0"/>
              <a:buChar char="•"/>
              <a:defRPr sz="2307"/>
            </a:lvl1pPr>
            <a:lvl2pPr marL="382950" indent="-168125">
              <a:defRPr sz="1730"/>
            </a:lvl2pPr>
            <a:lvl3pPr marL="504374" indent="-121424">
              <a:tabLst/>
              <a:defRPr sz="1442"/>
            </a:lvl3pPr>
            <a:lvl4pPr marL="635137" indent="-130764">
              <a:defRPr/>
            </a:lvl4pPr>
            <a:lvl5pPr marL="756560" indent="-121424">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11216866"/>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497890208"/>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2" y="889767"/>
            <a:ext cx="7394338" cy="903581"/>
          </a:xfrm>
          <a:noFill/>
        </p:spPr>
        <p:txBody>
          <a:bodyPr tIns="91440" bIns="91440" anchor="t" anchorCtr="0">
            <a:spAutoFit/>
          </a:bodyPr>
          <a:lstStyle>
            <a:lvl1pPr>
              <a:defRPr sz="5191" spc="-72"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01933" y="2907957"/>
            <a:ext cx="7395505" cy="654988"/>
          </a:xfrm>
          <a:noFill/>
        </p:spPr>
        <p:txBody>
          <a:bodyPr lIns="182880" tIns="146304" rIns="182880" bIns="146304">
            <a:spAutoFit/>
          </a:bodyPr>
          <a:lstStyle>
            <a:lvl1pPr marL="0" indent="0">
              <a:spcBef>
                <a:spcPts val="0"/>
              </a:spcBef>
              <a:buNone/>
              <a:defRPr sz="2596"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19722185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2" y="889767"/>
            <a:ext cx="7394338" cy="903581"/>
          </a:xfrm>
          <a:noFill/>
        </p:spPr>
        <p:txBody>
          <a:bodyPr tIns="91440" bIns="91440" anchor="t" anchorCtr="0">
            <a:spAutoFit/>
          </a:bodyPr>
          <a:lstStyle>
            <a:lvl1pPr>
              <a:defRPr lang="en-US" sz="5191" b="0" kern="1200" cap="none" spc="-72"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41674431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2" y="1563129"/>
            <a:ext cx="8740142" cy="903581"/>
          </a:xfrm>
          <a:noFill/>
        </p:spPr>
        <p:txBody>
          <a:bodyPr tIns="91440" bIns="91440" anchor="t" anchorCtr="0">
            <a:spAutoFit/>
          </a:bodyPr>
          <a:lstStyle>
            <a:lvl1pPr>
              <a:defRPr sz="5191" spc="-72"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781206398"/>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503EBAF-BB52-4FEC-9EE9-8BBEE62A6D43}" type="datetimeFigureOut">
              <a:rPr lang="de-DE" smtClean="0"/>
              <a:t>02.02.2018</a:t>
            </a:fld>
            <a:endParaRPr lang="de-DE"/>
          </a:p>
        </p:txBody>
      </p:sp>
      <p:sp>
        <p:nvSpPr>
          <p:cNvPr id="3" name="Footer Placeholder 2"/>
          <p:cNvSpPr>
            <a:spLocks noGrp="1"/>
          </p:cNvSpPr>
          <p:nvPr>
            <p:ph type="ftr" sz="quarter" idx="11"/>
          </p:nvPr>
        </p:nvSpPr>
        <p:spPr/>
        <p:txBody>
          <a:bodyPr/>
          <a:lstStyle/>
          <a:p>
            <a:endParaRPr lang="de-DE"/>
          </a:p>
        </p:txBody>
      </p:sp>
      <p:sp>
        <p:nvSpPr>
          <p:cNvPr id="4" name="Slide Number Placeholder 3"/>
          <p:cNvSpPr>
            <a:spLocks noGrp="1"/>
          </p:cNvSpPr>
          <p:nvPr>
            <p:ph type="sldNum" sz="quarter" idx="12"/>
          </p:nvPr>
        </p:nvSpPr>
        <p:spPr/>
        <p:txBody>
          <a:bodyPr/>
          <a:lstStyle/>
          <a:p>
            <a:fld id="{78737CF5-2D32-48D6-9100-749DEC1D6F62}" type="slidenum">
              <a:rPr lang="de-DE" smtClean="0"/>
              <a:t>‹#›</a:t>
            </a:fld>
            <a:endParaRPr lang="de-DE"/>
          </a:p>
        </p:txBody>
      </p:sp>
    </p:spTree>
    <p:extLst>
      <p:ext uri="{BB962C8B-B14F-4D97-AF65-F5344CB8AC3E}">
        <p14:creationId xmlns:p14="http://schemas.microsoft.com/office/powerpoint/2010/main" val="2659312171"/>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2" y="1563129"/>
            <a:ext cx="8740142" cy="903581"/>
          </a:xfrm>
          <a:noFill/>
        </p:spPr>
        <p:txBody>
          <a:bodyPr tIns="91440" bIns="91440" anchor="t" anchorCtr="0">
            <a:spAutoFit/>
          </a:bodyPr>
          <a:lstStyle>
            <a:lvl1pPr>
              <a:defRPr sz="5191" spc="-72"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86162491"/>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2" y="1563129"/>
            <a:ext cx="8740142" cy="903581"/>
          </a:xfrm>
          <a:noFill/>
        </p:spPr>
        <p:txBody>
          <a:bodyPr tIns="91440" bIns="91440" anchor="t" anchorCtr="0">
            <a:spAutoFit/>
          </a:bodyPr>
          <a:lstStyle>
            <a:lvl1pPr>
              <a:defRPr sz="5191" spc="-72"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572819476"/>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2" y="1563129"/>
            <a:ext cx="8740142" cy="903581"/>
          </a:xfrm>
          <a:noFill/>
        </p:spPr>
        <p:txBody>
          <a:bodyPr tIns="91440" bIns="91440" anchor="t" anchorCtr="0">
            <a:spAutoFit/>
          </a:bodyPr>
          <a:lstStyle>
            <a:lvl1pPr>
              <a:defRPr sz="5191" spc="-72"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479266312"/>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3" y="912903"/>
            <a:ext cx="4033911" cy="1502591"/>
          </a:xfrm>
        </p:spPr>
        <p:txBody>
          <a:bodyPr>
            <a:spAutoFit/>
          </a:bodyPr>
          <a:lstStyle>
            <a:lvl1pPr>
              <a:defRPr sz="4758" baseline="0">
                <a:gradFill>
                  <a:gsLst>
                    <a:gs pos="1250">
                      <a:schemeClr val="tx1"/>
                    </a:gs>
                    <a:gs pos="100000">
                      <a:schemeClr val="tx1"/>
                    </a:gs>
                  </a:gsLst>
                  <a:lin ang="5400000" scaled="0"/>
                </a:gradFill>
              </a:defRPr>
            </a:lvl1pPr>
          </a:lstStyle>
          <a:p>
            <a:r>
              <a:rPr lang="en-US" dirty="0"/>
              <a:t>50/50 photo layout</a:t>
            </a:r>
          </a:p>
        </p:txBody>
      </p:sp>
      <p:pic>
        <p:nvPicPr>
          <p:cNvPr id="6" name="Picture 5"/>
          <p:cNvPicPr>
            <a:picLocks noChangeAspect="1"/>
          </p:cNvPicPr>
          <p:nvPr/>
        </p:nvPicPr>
        <p:blipFill rotWithShape="1">
          <a:blip r:embed="rId2" cstate="email">
            <a:extLst>
              <a:ext uri="{28A0092B-C50C-407E-A947-70E740481C1C}">
                <a14:useLocalDpi xmlns:a14="http://schemas.microsoft.com/office/drawing/2010/main"/>
              </a:ext>
            </a:extLst>
          </a:blip>
          <a:srcRect l="51838" t="7720" b="10814"/>
          <a:stretch/>
        </p:blipFill>
        <p:spPr bwMode="ltGray">
          <a:xfrm>
            <a:off x="4573171" y="-5836"/>
            <a:ext cx="4570832" cy="5155175"/>
          </a:xfrm>
          <a:prstGeom prst="rect">
            <a:avLst/>
          </a:prstGeom>
        </p:spPr>
      </p:pic>
    </p:spTree>
    <p:extLst>
      <p:ext uri="{BB962C8B-B14F-4D97-AF65-F5344CB8AC3E}">
        <p14:creationId xmlns:p14="http://schemas.microsoft.com/office/powerpoint/2010/main" val="531999813"/>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83301696"/>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21154298"/>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00534428"/>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61608366"/>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p:nvSpPr>
        <p:spPr bwMode="hidden">
          <a:xfrm>
            <a:off x="1" y="891882"/>
            <a:ext cx="9144000" cy="4251618"/>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3622" tIns="33622" rIns="33622" bIns="33622" numCol="1" spcCol="0" rtlCol="0" fromWordArt="0" anchor="ctr" anchorCtr="0" forceAA="0" compatLnSpc="1">
            <a:prstTxWarp prst="textNoShape">
              <a:avLst/>
            </a:prstTxWarp>
            <a:noAutofit/>
          </a:bodyPr>
          <a:lstStyle/>
          <a:p>
            <a:pPr algn="ctr" defTabSz="672277" fontAlgn="base">
              <a:spcBef>
                <a:spcPct val="0"/>
              </a:spcBef>
              <a:spcAft>
                <a:spcPct val="0"/>
              </a:spcAft>
            </a:pPr>
            <a:endParaRPr lang="en-US" sz="1298"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01930" y="897998"/>
            <a:ext cx="8740141" cy="1490601"/>
          </a:xfrm>
        </p:spPr>
        <p:txBody>
          <a:bodyPr/>
          <a:lstStyle>
            <a:lvl1pPr marL="0" indent="0">
              <a:buNone/>
              <a:defRPr sz="237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24985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42147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58726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75772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a:extLst>
              <a:ext uri="{FF2B5EF4-FFF2-40B4-BE49-F238E27FC236}">
                <a16:creationId xmlns:a16="http://schemas.microsoft.com/office/drawing/2014/main" id="{0138BF2D-8B01-4E2E-BF04-6F5E88354A86}"/>
              </a:ext>
            </a:extLst>
          </p:cNvPr>
          <p:cNvSpPr/>
          <p:nvPr userDrawn="1"/>
        </p:nvSpPr>
        <p:spPr bwMode="hidden">
          <a:xfrm>
            <a:off x="1" y="891882"/>
            <a:ext cx="9144000" cy="4251618"/>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34292" rIns="34292" bIns="34292" numCol="1" spcCol="0" rtlCol="0" fromWordArt="0" anchor="ctr" anchorCtr="0" forceAA="0" compatLnSpc="1">
            <a:prstTxWarp prst="textNoShape">
              <a:avLst/>
            </a:prstTxWarp>
            <a:noAutofit/>
          </a:bodyPr>
          <a:lstStyle/>
          <a:p>
            <a:pPr algn="ctr" defTabSz="685647" fontAlgn="base">
              <a:spcBef>
                <a:spcPct val="0"/>
              </a:spcBef>
              <a:spcAft>
                <a:spcPct val="0"/>
              </a:spcAft>
            </a:pPr>
            <a:endParaRPr lang="en-US" sz="1324">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049846368"/>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Closing logo slide">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01930" y="4628718"/>
            <a:ext cx="8740141" cy="290585"/>
          </a:xfrm>
          <a:prstGeom prst="rect">
            <a:avLst/>
          </a:prstGeom>
          <a:noFill/>
          <a:ln w="12700">
            <a:noFill/>
            <a:miter lim="800000"/>
            <a:headEnd type="none" w="sm" len="sm"/>
            <a:tailEnd type="none" w="sm" len="sm"/>
          </a:ln>
          <a:effectLst/>
        </p:spPr>
        <p:txBody>
          <a:bodyPr vert="horz" wrap="square" lIns="131837" tIns="105470" rIns="131837" bIns="105470" numCol="1" anchor="t" anchorCtr="0" compatLnSpc="1">
            <a:prstTxWarp prst="textNoShape">
              <a:avLst/>
            </a:prstTxWarp>
            <a:spAutoFit/>
          </a:bodyPr>
          <a:lstStyle/>
          <a:p>
            <a:pPr defTabSz="672145" eaLnBrk="0" hangingPunct="0"/>
            <a:r>
              <a:rPr lang="en-US" sz="504" dirty="0">
                <a:gradFill>
                  <a:gsLst>
                    <a:gs pos="0">
                      <a:schemeClr val="tx1"/>
                    </a:gs>
                    <a:gs pos="100000">
                      <a:schemeClr val="tx1"/>
                    </a:gs>
                  </a:gsLst>
                  <a:lin ang="5400000" scaled="0"/>
                </a:gradFill>
                <a:cs typeface="Segoe UI" pitchFamily="34" charset="0"/>
              </a:rPr>
              <a:t>© 2014 Microsoft Corporation. All rights reserved. </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invGray">
          <a:xfrm>
            <a:off x="337653" y="2312746"/>
            <a:ext cx="2417896" cy="518021"/>
          </a:xfrm>
          <a:prstGeom prst="rect">
            <a:avLst/>
          </a:prstGeom>
        </p:spPr>
      </p:pic>
    </p:spTree>
    <p:extLst>
      <p:ext uri="{BB962C8B-B14F-4D97-AF65-F5344CB8AC3E}">
        <p14:creationId xmlns:p14="http://schemas.microsoft.com/office/powerpoint/2010/main" val="256915095"/>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08519" y="227590"/>
            <a:ext cx="3859940" cy="814033"/>
          </a:xfrm>
          <a:gradFill>
            <a:gsLst>
              <a:gs pos="0">
                <a:srgbClr val="DD192B"/>
              </a:gs>
              <a:gs pos="100000">
                <a:srgbClr val="C41627"/>
              </a:gs>
            </a:gsLst>
            <a:lin ang="5400000" scaled="0"/>
          </a:gradFill>
          <a:ln>
            <a:noFill/>
          </a:ln>
          <a:effectLst>
            <a:outerShdw dist="38100" dir="2700000" algn="ctr" rotWithShape="0">
              <a:schemeClr val="tx1">
                <a:lumMod val="75000"/>
                <a:lumOff val="25000"/>
              </a:schemeClr>
            </a:outerShdw>
          </a:effectLst>
        </p:spPr>
        <p:txBody>
          <a:bodyPr wrap="none" tIns="144000" rIns="216000" bIns="144000">
            <a:spAutoFit/>
          </a:bodyPr>
          <a:lstStyle>
            <a:lvl1pPr marL="539965" algn="l">
              <a:defRPr sz="3400" baseline="0">
                <a:gradFill>
                  <a:gsLst>
                    <a:gs pos="0">
                      <a:schemeClr val="bg1">
                        <a:lumMod val="95000"/>
                      </a:schemeClr>
                    </a:gs>
                    <a:gs pos="100000">
                      <a:srgbClr val="ECECEC"/>
                    </a:gs>
                  </a:gsLst>
                  <a:lin ang="5400000" scaled="0"/>
                </a:gradFill>
                <a:effectLst>
                  <a:outerShdw dist="12700" dir="1200000" algn="ctr" rotWithShape="0">
                    <a:srgbClr val="800E19"/>
                  </a:outerShdw>
                </a:effectLst>
              </a:defRPr>
            </a:lvl1pPr>
          </a:lstStyle>
          <a:p>
            <a:r>
              <a:rPr lang="en-US" dirty="0"/>
              <a:t>Default slide title</a:t>
            </a:r>
            <a:endParaRPr lang="nb-NO" dirty="0"/>
          </a:p>
        </p:txBody>
      </p:sp>
      <p:sp>
        <p:nvSpPr>
          <p:cNvPr id="4" name="Content Placeholder 2"/>
          <p:cNvSpPr>
            <a:spLocks noGrp="1"/>
          </p:cNvSpPr>
          <p:nvPr>
            <p:ph idx="1" hasCustomPrompt="1"/>
          </p:nvPr>
        </p:nvSpPr>
        <p:spPr>
          <a:xfrm>
            <a:off x="467544" y="1175501"/>
            <a:ext cx="8229600" cy="3394472"/>
          </a:xfrm>
          <a:prstGeom prst="rect">
            <a:avLst/>
          </a:prstGeom>
        </p:spPr>
        <p:txBody>
          <a:bodyPr>
            <a:normAutofit/>
          </a:bodyPr>
          <a:lstStyle>
            <a:lvl1pPr marL="323979" indent="-323979">
              <a:lnSpc>
                <a:spcPct val="100000"/>
              </a:lnSpc>
              <a:spcBef>
                <a:spcPts val="0"/>
              </a:spcBef>
              <a:spcAft>
                <a:spcPts val="600"/>
              </a:spcAft>
              <a:buSzPct val="140000"/>
              <a:buFont typeface="Arial" pitchFamily="34" charset="0"/>
              <a:buChar char="•"/>
              <a:defRPr sz="2200" baseline="0">
                <a:solidFill>
                  <a:srgbClr val="363636"/>
                </a:solidFill>
              </a:defRPr>
            </a:lvl1pPr>
            <a:lvl2pPr>
              <a:defRPr baseline="0"/>
            </a:lvl2pPr>
          </a:lstStyle>
          <a:p>
            <a:pPr lvl="0"/>
            <a:r>
              <a:rPr lang="en-US" dirty="0"/>
              <a:t>New line</a:t>
            </a:r>
          </a:p>
          <a:p>
            <a:pPr lvl="1"/>
            <a:r>
              <a:rPr lang="en-US" dirty="0"/>
              <a:t>Second level</a:t>
            </a:r>
          </a:p>
        </p:txBody>
      </p:sp>
    </p:spTree>
    <p:extLst>
      <p:ext uri="{BB962C8B-B14F-4D97-AF65-F5344CB8AC3E}">
        <p14:creationId xmlns:p14="http://schemas.microsoft.com/office/powerpoint/2010/main" val="923357711"/>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01932" y="891883"/>
            <a:ext cx="8740142" cy="1797035"/>
          </a:xfrm>
          <a:prstGeom prst="rect">
            <a:avLst/>
          </a:prstGeom>
        </p:spPr>
        <p:txBody>
          <a:bodyPr/>
          <a:lstStyle>
            <a:lvl1pPr marL="209449" indent="-209449">
              <a:buClr>
                <a:schemeClr val="tx1"/>
              </a:buClr>
              <a:buSzPct val="90000"/>
              <a:buFont typeface="Arial" pitchFamily="34" charset="0"/>
              <a:buChar char="•"/>
              <a:defRPr sz="2596">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12030" indent="-202582">
              <a:buClr>
                <a:schemeClr val="tx1"/>
              </a:buClr>
              <a:buSzPct val="90000"/>
              <a:buFont typeface="Arial" pitchFamily="34" charset="0"/>
              <a:buChar char="•"/>
              <a:defRPr sz="230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21479" indent="-209449">
              <a:buClr>
                <a:schemeClr val="tx1"/>
              </a:buClr>
              <a:buSzPct val="90000"/>
              <a:buFont typeface="Arial" pitchFamily="34" charset="0"/>
              <a:buChar char="•"/>
              <a:defRPr sz="2018">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786290" indent="-164812">
              <a:buClr>
                <a:schemeClr val="tx1"/>
              </a:buClr>
              <a:buSzPct val="90000"/>
              <a:buFont typeface="Arial" pitchFamily="34" charset="0"/>
              <a:buChar char="•"/>
              <a:defRPr sz="173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951102" indent="-164812">
              <a:buClr>
                <a:schemeClr val="tx1"/>
              </a:buClr>
              <a:buSzPct val="90000"/>
              <a:buFont typeface="Arial" pitchFamily="34" charset="0"/>
              <a:buChar char="•"/>
              <a:defRPr sz="1442">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4" y="4679157"/>
            <a:ext cx="9144001" cy="464344"/>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2668" spc="-37"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080977222"/>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cSld name="Title + Subtitl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201936" y="838189"/>
            <a:ext cx="8112178" cy="464166"/>
          </a:xfrm>
          <a:prstGeom prst="rect">
            <a:avLst/>
          </a:prstGeom>
        </p:spPr>
        <p:txBody>
          <a:bodyPr lIns="192024"/>
          <a:lstStyle>
            <a:lvl1pPr marL="0" indent="0">
              <a:buNone/>
              <a:defRPr lang="en-US" sz="2018" kern="1200" smtClean="0">
                <a:solidFill>
                  <a:schemeClr val="tx2"/>
                </a:solidFill>
                <a:latin typeface="+mj-lt"/>
                <a:ea typeface="+mn-ea"/>
                <a:cs typeface="+mn-cs"/>
              </a:defRPr>
            </a:lvl1pPr>
            <a:lvl2pPr marL="0" indent="0">
              <a:buNone/>
              <a:defRPr lang="en-US" sz="2285" kern="1200" smtClean="0">
                <a:solidFill>
                  <a:schemeClr val="bg1"/>
                </a:solidFill>
                <a:latin typeface="+mj-lt"/>
                <a:ea typeface="+mn-ea"/>
                <a:cs typeface="+mn-cs"/>
              </a:defRPr>
            </a:lvl2pPr>
            <a:lvl3pPr marL="0" indent="0">
              <a:buNone/>
              <a:defRPr lang="en-US" sz="2285" kern="1200" smtClean="0">
                <a:solidFill>
                  <a:schemeClr val="bg1"/>
                </a:solidFill>
                <a:latin typeface="+mj-lt"/>
                <a:ea typeface="+mn-ea"/>
                <a:cs typeface="+mn-cs"/>
              </a:defRPr>
            </a:lvl3pPr>
            <a:lvl4pPr marL="0" indent="0">
              <a:buNone/>
              <a:defRPr lang="en-US" sz="2285" kern="1200" smtClean="0">
                <a:solidFill>
                  <a:schemeClr val="bg1"/>
                </a:solidFill>
                <a:latin typeface="+mj-lt"/>
                <a:ea typeface="+mn-ea"/>
                <a:cs typeface="+mn-cs"/>
              </a:defRPr>
            </a:lvl4pPr>
            <a:lvl5pPr marL="0" indent="0">
              <a:buNone/>
              <a:defRPr lang="en-US" sz="2285" kern="1200">
                <a:solidFill>
                  <a:schemeClr val="bg1"/>
                </a:solidFill>
                <a:latin typeface="+mj-lt"/>
                <a:ea typeface="+mn-ea"/>
                <a:cs typeface="+mn-cs"/>
              </a:defRPr>
            </a:lvl5pPr>
          </a:lstStyle>
          <a:p>
            <a:pPr lvl="0"/>
            <a:r>
              <a:rPr lang="en-US"/>
              <a:t>Click to edit Master text styles</a:t>
            </a:r>
          </a:p>
        </p:txBody>
      </p:sp>
      <p:sp>
        <p:nvSpPr>
          <p:cNvPr id="7" name="Title 2"/>
          <p:cNvSpPr>
            <a:spLocks noGrp="1"/>
          </p:cNvSpPr>
          <p:nvPr>
            <p:ph type="title"/>
          </p:nvPr>
        </p:nvSpPr>
        <p:spPr>
          <a:xfrm>
            <a:off x="201697" y="214793"/>
            <a:ext cx="8740142" cy="695955"/>
          </a:xfrm>
          <a:prstGeom prst="rect">
            <a:avLst/>
          </a:prstGeom>
        </p:spPr>
        <p:txBody>
          <a:bodyPr/>
          <a:lstStyle>
            <a:lvl1pPr algn="l">
              <a:defRPr sz="3749">
                <a:solidFill>
                  <a:schemeClr val="tx2"/>
                </a:solidFill>
              </a:defRPr>
            </a:lvl1pPr>
          </a:lstStyle>
          <a:p>
            <a:r>
              <a:rPr lang="en-US"/>
              <a:t>Click to edit Master title style</a:t>
            </a:r>
            <a:endParaRPr lang="en-US" dirty="0"/>
          </a:p>
        </p:txBody>
      </p:sp>
      <p:sp>
        <p:nvSpPr>
          <p:cNvPr id="5" name="Slide Number Placeholder 3"/>
          <p:cNvSpPr>
            <a:spLocks noGrp="1"/>
          </p:cNvSpPr>
          <p:nvPr>
            <p:ph type="sldNum" sz="quarter" idx="15"/>
          </p:nvPr>
        </p:nvSpPr>
        <p:spPr/>
        <p:txBody>
          <a:bodyPr/>
          <a:lstStyle>
            <a:lvl1pPr>
              <a:defRPr/>
            </a:lvl1pPr>
          </a:lstStyle>
          <a:p>
            <a:pPr algn="r">
              <a:defRPr/>
            </a:pPr>
            <a:fld id="{6052FC3A-E1BD-E54F-9A48-71EBDEF00552}" type="slidenum">
              <a:rPr lang="en-US" sz="649" smtClean="0">
                <a:solidFill>
                  <a:srgbClr val="505050"/>
                </a:solidFill>
              </a:rPr>
              <a:pPr algn="r">
                <a:defRPr/>
              </a:pPr>
              <a:t>‹#›</a:t>
            </a:fld>
            <a:endParaRPr lang="en-US" sz="649">
              <a:solidFill>
                <a:srgbClr val="505050"/>
              </a:solidFill>
            </a:endParaRPr>
          </a:p>
        </p:txBody>
      </p:sp>
    </p:spTree>
    <p:extLst>
      <p:ext uri="{BB962C8B-B14F-4D97-AF65-F5344CB8AC3E}">
        <p14:creationId xmlns:p14="http://schemas.microsoft.com/office/powerpoint/2010/main" val="3261747464"/>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Title Slide">
    <p:bg bwMode="gray">
      <p:bgPr>
        <a:solidFill>
          <a:schemeClr val="accent1"/>
        </a:solidFill>
        <a:effectLst/>
      </p:bgPr>
    </p:bg>
    <p:spTree>
      <p:nvGrpSpPr>
        <p:cNvPr id="1" name=""/>
        <p:cNvGrpSpPr/>
        <p:nvPr/>
      </p:nvGrpSpPr>
      <p:grpSpPr>
        <a:xfrm>
          <a:off x="0" y="0"/>
          <a:ext cx="0" cy="0"/>
          <a:chOff x="0" y="0"/>
          <a:chExt cx="0" cy="0"/>
        </a:xfrm>
      </p:grpSpPr>
      <p:sp>
        <p:nvSpPr>
          <p:cNvPr id="10" name="Rectangle 9"/>
          <p:cNvSpPr/>
          <p:nvPr/>
        </p:nvSpPr>
        <p:spPr bwMode="gray">
          <a:xfrm>
            <a:off x="1" y="4234870"/>
            <a:ext cx="9143533" cy="90863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0" tIns="105456" rIns="131820" bIns="105456" numCol="1" spcCol="0" rtlCol="0" fromWordArt="0" anchor="t" anchorCtr="0" forceAA="0" compatLnSpc="1">
            <a:prstTxWarp prst="textNoShape">
              <a:avLst/>
            </a:prstTxWarp>
            <a:noAutofit/>
          </a:bodyPr>
          <a:lstStyle/>
          <a:p>
            <a:pPr algn="ctr" defTabSz="672086" fontAlgn="base">
              <a:lnSpc>
                <a:spcPct val="90000"/>
              </a:lnSpc>
              <a:spcBef>
                <a:spcPct val="0"/>
              </a:spcBef>
              <a:spcAft>
                <a:spcPct val="0"/>
              </a:spcAft>
            </a:pPr>
            <a:endParaRPr lang="en-US" sz="173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p:nvPicPr>
        <p:blipFill>
          <a:blip r:embed="rId2"/>
          <a:stretch>
            <a:fillRect/>
          </a:stretch>
        </p:blipFill>
        <p:spPr>
          <a:xfrm>
            <a:off x="339894" y="4565917"/>
            <a:ext cx="1070841" cy="228621"/>
          </a:xfrm>
          <a:prstGeom prst="rect">
            <a:avLst/>
          </a:prstGeom>
        </p:spPr>
      </p:pic>
      <p:pic>
        <p:nvPicPr>
          <p:cNvPr id="16" name="Picture 15" hidden="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black">
          <a:xfrm>
            <a:off x="337653" y="4589361"/>
            <a:ext cx="940033" cy="201590"/>
          </a:xfrm>
          <a:prstGeom prst="rect">
            <a:avLst/>
          </a:prstGeom>
        </p:spPr>
      </p:pic>
      <p:sp>
        <p:nvSpPr>
          <p:cNvPr id="8" name="Title 1"/>
          <p:cNvSpPr>
            <a:spLocks noGrp="1"/>
          </p:cNvSpPr>
          <p:nvPr>
            <p:ph type="title" hasCustomPrompt="1"/>
          </p:nvPr>
        </p:nvSpPr>
        <p:spPr bwMode="white">
          <a:xfrm>
            <a:off x="201977" y="1235145"/>
            <a:ext cx="6723139" cy="1344818"/>
          </a:xfrm>
          <a:noFill/>
        </p:spPr>
        <p:txBody>
          <a:bodyPr lIns="146304" tIns="91440" rIns="146304" bIns="91440" anchor="t" anchorCtr="0"/>
          <a:lstStyle>
            <a:lvl1pPr>
              <a:defRPr sz="3893" spc="-72" baseline="0">
                <a:gradFill>
                  <a:gsLst>
                    <a:gs pos="100000">
                      <a:schemeClr val="tx2"/>
                    </a:gs>
                    <a:gs pos="0">
                      <a:schemeClr val="tx2"/>
                    </a:gs>
                  </a:gsLst>
                  <a:lin ang="5400000" scaled="0"/>
                </a:gradFill>
              </a:defRPr>
            </a:lvl1pPr>
          </a:lstStyle>
          <a:p>
            <a:r>
              <a:rPr lang="en-US"/>
              <a:t>Presentation title</a:t>
            </a:r>
          </a:p>
        </p:txBody>
      </p:sp>
      <p:sp>
        <p:nvSpPr>
          <p:cNvPr id="9" name="Text Placeholder 4"/>
          <p:cNvSpPr>
            <a:spLocks noGrp="1"/>
          </p:cNvSpPr>
          <p:nvPr>
            <p:ph type="body" sz="quarter" idx="12" hasCustomPrompt="1"/>
          </p:nvPr>
        </p:nvSpPr>
        <p:spPr bwMode="white">
          <a:xfrm>
            <a:off x="201977" y="2580936"/>
            <a:ext cx="5378503" cy="1344245"/>
          </a:xfrm>
          <a:noFill/>
        </p:spPr>
        <p:txBody>
          <a:bodyPr lIns="146304" tIns="109728" rIns="146304" bIns="109728">
            <a:noAutofit/>
          </a:bodyPr>
          <a:lstStyle>
            <a:lvl1pPr marL="0" indent="0">
              <a:spcBef>
                <a:spcPts val="0"/>
              </a:spcBef>
              <a:buNone/>
              <a:defRPr sz="2307" spc="0" baseline="0">
                <a:gradFill>
                  <a:gsLst>
                    <a:gs pos="91000">
                      <a:schemeClr val="tx1"/>
                    </a:gs>
                    <a:gs pos="0">
                      <a:schemeClr val="tx1"/>
                    </a:gs>
                  </a:gsLst>
                  <a:lin ang="5400000" scaled="0"/>
                </a:gradFill>
                <a:latin typeface="+mj-lt"/>
              </a:defRPr>
            </a:lvl1pPr>
          </a:lstStyle>
          <a:p>
            <a:pPr lvl="0"/>
            <a:r>
              <a:rPr lang="en-US"/>
              <a:t>Speaker Name</a:t>
            </a:r>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bwMode="invGray">
          <a:xfrm>
            <a:off x="336440" y="4501036"/>
            <a:ext cx="1344637" cy="289656"/>
          </a:xfrm>
          <a:prstGeom prst="rect">
            <a:avLst/>
          </a:prstGeom>
        </p:spPr>
      </p:pic>
      <p:sp>
        <p:nvSpPr>
          <p:cNvPr id="12" name="Rectangle 11">
            <a:extLst>
              <a:ext uri="{FF2B5EF4-FFF2-40B4-BE49-F238E27FC236}">
                <a16:creationId xmlns:a16="http://schemas.microsoft.com/office/drawing/2014/main" id="{A7790187-02C9-4A1D-B665-8B2801FEBC28}"/>
              </a:ext>
            </a:extLst>
          </p:cNvPr>
          <p:cNvSpPr/>
          <p:nvPr userDrawn="1"/>
        </p:nvSpPr>
        <p:spPr bwMode="gray">
          <a:xfrm>
            <a:off x="0" y="4234870"/>
            <a:ext cx="9143533" cy="90863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92" fontAlgn="base">
              <a:lnSpc>
                <a:spcPct val="90000"/>
              </a:lnSpc>
              <a:spcBef>
                <a:spcPct val="0"/>
              </a:spcBef>
              <a:spcAft>
                <a:spcPct val="0"/>
              </a:spcAft>
            </a:pPr>
            <a:endParaRPr lang="en-US" sz="1765"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D7807594-7879-4288-A183-F1B93D5E9CD2}"/>
              </a:ext>
            </a:extLst>
          </p:cNvPr>
          <p:cNvPicPr>
            <a:picLocks noChangeAspect="1"/>
          </p:cNvPicPr>
          <p:nvPr userDrawn="1"/>
        </p:nvPicPr>
        <p:blipFill>
          <a:blip r:embed="rId2"/>
          <a:stretch>
            <a:fillRect/>
          </a:stretch>
        </p:blipFill>
        <p:spPr>
          <a:xfrm>
            <a:off x="339894" y="4565917"/>
            <a:ext cx="1070841" cy="228621"/>
          </a:xfrm>
          <a:prstGeom prst="rect">
            <a:avLst/>
          </a:prstGeom>
        </p:spPr>
      </p:pic>
    </p:spTree>
    <p:extLst>
      <p:ext uri="{BB962C8B-B14F-4D97-AF65-F5344CB8AC3E}">
        <p14:creationId xmlns:p14="http://schemas.microsoft.com/office/powerpoint/2010/main" val="27201938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01930" y="891883"/>
            <a:ext cx="8740142" cy="1511632"/>
          </a:xfrm>
        </p:spPr>
        <p:txBody>
          <a:bodyPr/>
          <a:lstStyle>
            <a:lvl1pPr marL="0" indent="0">
              <a:buNone/>
              <a:defRPr>
                <a:gradFill>
                  <a:gsLst>
                    <a:gs pos="1250">
                      <a:schemeClr val="tx2"/>
                    </a:gs>
                    <a:gs pos="99000">
                      <a:schemeClr val="tx2"/>
                    </a:gs>
                  </a:gsLst>
                  <a:lin ang="5400000" scaled="0"/>
                </a:gradFill>
              </a:defRPr>
            </a:lvl1pPr>
            <a:lvl2pPr marL="0" indent="0">
              <a:buFontTx/>
              <a:buNone/>
              <a:defRPr sz="1442"/>
            </a:lvl2pPr>
            <a:lvl3pPr marL="164779" indent="0">
              <a:buNone/>
              <a:defRPr/>
            </a:lvl3pPr>
            <a:lvl4pPr marL="329556" indent="0">
              <a:buNone/>
              <a:defRPr/>
            </a:lvl4pPr>
            <a:lvl5pPr marL="49433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0871289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01930" y="891883"/>
            <a:ext cx="8740142" cy="1511632"/>
          </a:xfrm>
        </p:spPr>
        <p:txBody>
          <a:bodyPr/>
          <a:lstStyle>
            <a:lvl1pPr marL="0" indent="0">
              <a:buNone/>
              <a:defRPr>
                <a:gradFill>
                  <a:gsLst>
                    <a:gs pos="1250">
                      <a:schemeClr val="tx1"/>
                    </a:gs>
                    <a:gs pos="99000">
                      <a:schemeClr val="tx1"/>
                    </a:gs>
                  </a:gsLst>
                  <a:lin ang="5400000" scaled="0"/>
                </a:gradFill>
              </a:defRPr>
            </a:lvl1pPr>
            <a:lvl2pPr marL="0" indent="0">
              <a:buFontTx/>
              <a:buNone/>
              <a:defRPr sz="1442"/>
            </a:lvl2pPr>
            <a:lvl3pPr marL="164779" indent="0">
              <a:buNone/>
              <a:defRPr/>
            </a:lvl3pPr>
            <a:lvl4pPr marL="329556" indent="0">
              <a:buNone/>
              <a:defRPr/>
            </a:lvl4pPr>
            <a:lvl5pPr marL="49433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0749375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30" y="891883"/>
            <a:ext cx="8740142" cy="1560364"/>
          </a:xfrm>
        </p:spPr>
        <p:txBody>
          <a:bodyPr>
            <a:spAutoFit/>
          </a:bodyPr>
          <a:lstStyle>
            <a:lvl1pPr>
              <a:defRPr sz="2883">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5979773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30" y="891883"/>
            <a:ext cx="8740142" cy="1560364"/>
          </a:xfrm>
        </p:spPr>
        <p:txBody>
          <a:bodyPr>
            <a:spAutoFit/>
          </a:bodyPr>
          <a:lstStyle>
            <a:lvl1pPr>
              <a:defRPr sz="2883"/>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1360750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01931" y="891882"/>
            <a:ext cx="4033911" cy="1431867"/>
          </a:xfrm>
        </p:spPr>
        <p:txBody>
          <a:bodyPr wrap="square">
            <a:spAutoFit/>
          </a:bodyPr>
          <a:lstStyle>
            <a:lvl1pPr marL="0" indent="0">
              <a:spcBef>
                <a:spcPts val="882"/>
              </a:spcBef>
              <a:buClr>
                <a:schemeClr val="tx1"/>
              </a:buClr>
              <a:buFont typeface="Wingdings" pitchFamily="2" charset="2"/>
              <a:buNone/>
              <a:defRPr sz="2307">
                <a:gradFill>
                  <a:gsLst>
                    <a:gs pos="1250">
                      <a:schemeClr val="tx2"/>
                    </a:gs>
                    <a:gs pos="99000">
                      <a:schemeClr val="tx2"/>
                    </a:gs>
                  </a:gsLst>
                  <a:lin ang="5400000" scaled="0"/>
                </a:gradFill>
              </a:defRPr>
            </a:lvl1pPr>
            <a:lvl2pPr marL="0" indent="0">
              <a:buNone/>
              <a:defRPr sz="1442"/>
            </a:lvl2pPr>
            <a:lvl3pPr marL="167067" indent="0">
              <a:buNone/>
              <a:tabLst/>
              <a:defRPr sz="1442"/>
            </a:lvl3pPr>
            <a:lvl4pPr marL="331845" indent="0">
              <a:buNone/>
              <a:defRPr/>
            </a:lvl4pPr>
            <a:lvl5pPr marL="494335"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4908161" y="891882"/>
            <a:ext cx="4033911" cy="1431867"/>
          </a:xfrm>
        </p:spPr>
        <p:txBody>
          <a:bodyPr wrap="square">
            <a:spAutoFit/>
          </a:bodyPr>
          <a:lstStyle>
            <a:lvl1pPr marL="0" indent="0">
              <a:spcBef>
                <a:spcPts val="882"/>
              </a:spcBef>
              <a:buClr>
                <a:schemeClr val="tx1"/>
              </a:buClr>
              <a:buFont typeface="Wingdings" pitchFamily="2" charset="2"/>
              <a:buNone/>
              <a:defRPr sz="2307">
                <a:gradFill>
                  <a:gsLst>
                    <a:gs pos="1250">
                      <a:schemeClr val="tx2"/>
                    </a:gs>
                    <a:gs pos="99000">
                      <a:schemeClr val="tx2"/>
                    </a:gs>
                  </a:gsLst>
                  <a:lin ang="5400000" scaled="0"/>
                </a:gradFill>
              </a:defRPr>
            </a:lvl1pPr>
            <a:lvl2pPr marL="0" indent="0">
              <a:buNone/>
              <a:defRPr sz="1442"/>
            </a:lvl2pPr>
            <a:lvl3pPr marL="167067" indent="0">
              <a:buNone/>
              <a:tabLst/>
              <a:defRPr sz="1442"/>
            </a:lvl3pPr>
            <a:lvl4pPr marL="331845" indent="0">
              <a:buNone/>
              <a:defRPr/>
            </a:lvl4pPr>
            <a:lvl5pPr marL="494335"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2809002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01931" y="891882"/>
            <a:ext cx="4033911" cy="1431867"/>
          </a:xfrm>
        </p:spPr>
        <p:txBody>
          <a:bodyPr wrap="square">
            <a:spAutoFit/>
          </a:bodyPr>
          <a:lstStyle>
            <a:lvl1pPr marL="0" indent="0">
              <a:spcBef>
                <a:spcPts val="882"/>
              </a:spcBef>
              <a:buClr>
                <a:schemeClr val="tx1"/>
              </a:buClr>
              <a:buFont typeface="Wingdings" pitchFamily="2" charset="2"/>
              <a:buNone/>
              <a:defRPr sz="2307"/>
            </a:lvl1pPr>
            <a:lvl2pPr marL="0" indent="0">
              <a:buNone/>
              <a:defRPr sz="1442"/>
            </a:lvl2pPr>
            <a:lvl3pPr marL="167067" indent="0">
              <a:buNone/>
              <a:tabLst/>
              <a:defRPr sz="1442"/>
            </a:lvl3pPr>
            <a:lvl4pPr marL="331845" indent="0">
              <a:buNone/>
              <a:defRPr/>
            </a:lvl4pPr>
            <a:lvl5pPr marL="494335"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4908161" y="891882"/>
            <a:ext cx="4033911" cy="1431867"/>
          </a:xfrm>
        </p:spPr>
        <p:txBody>
          <a:bodyPr wrap="square">
            <a:spAutoFit/>
          </a:bodyPr>
          <a:lstStyle>
            <a:lvl1pPr marL="0" indent="0">
              <a:spcBef>
                <a:spcPts val="882"/>
              </a:spcBef>
              <a:buClr>
                <a:schemeClr val="tx1"/>
              </a:buClr>
              <a:buFont typeface="Wingdings" pitchFamily="2" charset="2"/>
              <a:buNone/>
              <a:defRPr sz="2307"/>
            </a:lvl1pPr>
            <a:lvl2pPr marL="0" indent="0">
              <a:buNone/>
              <a:defRPr sz="1442"/>
            </a:lvl2pPr>
            <a:lvl3pPr marL="167067" indent="0">
              <a:buNone/>
              <a:tabLst/>
              <a:defRPr sz="1442"/>
            </a:lvl3pPr>
            <a:lvl4pPr marL="331845" indent="0">
              <a:buNone/>
              <a:defRPr/>
            </a:lvl4pPr>
            <a:lvl5pPr marL="494335"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0467418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01931" y="891883"/>
            <a:ext cx="4033911" cy="1783455"/>
          </a:xfrm>
        </p:spPr>
        <p:txBody>
          <a:bodyPr wrap="square">
            <a:spAutoFit/>
          </a:bodyPr>
          <a:lstStyle>
            <a:lvl1pPr marL="207117" indent="-207117">
              <a:spcBef>
                <a:spcPts val="882"/>
              </a:spcBef>
              <a:buClr>
                <a:schemeClr val="tx2"/>
              </a:buClr>
              <a:buFont typeface="Arial" pitchFamily="34" charset="0"/>
              <a:buChar char="•"/>
              <a:defRPr sz="2307">
                <a:gradFill>
                  <a:gsLst>
                    <a:gs pos="1250">
                      <a:schemeClr val="tx2"/>
                    </a:gs>
                    <a:gs pos="99000">
                      <a:schemeClr val="tx2"/>
                    </a:gs>
                  </a:gsLst>
                  <a:lin ang="5400000" scaled="0"/>
                </a:gradFill>
              </a:defRPr>
            </a:lvl1pPr>
            <a:lvl2pPr marL="382872" indent="-168090">
              <a:defRPr sz="1730"/>
            </a:lvl2pPr>
            <a:lvl3pPr marL="504271" indent="-121399">
              <a:tabLst/>
              <a:defRPr sz="1442"/>
            </a:lvl3pPr>
            <a:lvl4pPr marL="635007" indent="-130737">
              <a:defRPr/>
            </a:lvl4pPr>
            <a:lvl5pPr marL="756406" indent="-12139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4908161" y="891883"/>
            <a:ext cx="4033911" cy="1783455"/>
          </a:xfrm>
        </p:spPr>
        <p:txBody>
          <a:bodyPr wrap="square">
            <a:spAutoFit/>
          </a:bodyPr>
          <a:lstStyle>
            <a:lvl1pPr marL="207117" indent="-207117">
              <a:spcBef>
                <a:spcPts val="882"/>
              </a:spcBef>
              <a:buClr>
                <a:schemeClr val="tx2"/>
              </a:buClr>
              <a:buFont typeface="Arial" pitchFamily="34" charset="0"/>
              <a:buChar char="•"/>
              <a:defRPr sz="2307">
                <a:gradFill>
                  <a:gsLst>
                    <a:gs pos="1250">
                      <a:schemeClr val="tx2"/>
                    </a:gs>
                    <a:gs pos="99000">
                      <a:schemeClr val="tx2"/>
                    </a:gs>
                  </a:gsLst>
                  <a:lin ang="5400000" scaled="0"/>
                </a:gradFill>
              </a:defRPr>
            </a:lvl1pPr>
            <a:lvl2pPr marL="382872" indent="-168090">
              <a:defRPr sz="1730"/>
            </a:lvl2pPr>
            <a:lvl3pPr marL="504271" indent="-121399">
              <a:tabLst/>
              <a:defRPr sz="1442"/>
            </a:lvl3pPr>
            <a:lvl4pPr marL="635007" indent="-130737">
              <a:defRPr/>
            </a:lvl4pPr>
            <a:lvl5pPr marL="756406" indent="-12139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0521453"/>
      </p:ext>
    </p:extLst>
  </p:cSld>
  <p:clrMapOvr>
    <a:overrideClrMapping bg1="lt1" tx1="dk1" bg2="lt2" tx2="dk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13" Type="http://schemas.openxmlformats.org/officeDocument/2006/relationships/slideLayout" Target="../slideLayouts/slideLayout22.xml"/><Relationship Id="rId18" Type="http://schemas.openxmlformats.org/officeDocument/2006/relationships/slideLayout" Target="../slideLayouts/slideLayout27.xml"/><Relationship Id="rId3" Type="http://schemas.openxmlformats.org/officeDocument/2006/relationships/slideLayout" Target="../slideLayouts/slideLayout12.xml"/><Relationship Id="rId21" Type="http://schemas.openxmlformats.org/officeDocument/2006/relationships/image" Target="../media/image6.png"/><Relationship Id="rId7" Type="http://schemas.openxmlformats.org/officeDocument/2006/relationships/slideLayout" Target="../slideLayouts/slideLayout16.xml"/><Relationship Id="rId12" Type="http://schemas.openxmlformats.org/officeDocument/2006/relationships/slideLayout" Target="../slideLayouts/slideLayout21.xml"/><Relationship Id="rId17" Type="http://schemas.openxmlformats.org/officeDocument/2006/relationships/slideLayout" Target="../slideLayouts/slideLayout26.xml"/><Relationship Id="rId2" Type="http://schemas.openxmlformats.org/officeDocument/2006/relationships/slideLayout" Target="../slideLayouts/slideLayout11.xml"/><Relationship Id="rId16" Type="http://schemas.openxmlformats.org/officeDocument/2006/relationships/slideLayout" Target="../slideLayouts/slideLayout25.xml"/><Relationship Id="rId20" Type="http://schemas.openxmlformats.org/officeDocument/2006/relationships/image" Target="../media/image5.jpeg"/><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5" Type="http://schemas.openxmlformats.org/officeDocument/2006/relationships/slideLayout" Target="../slideLayouts/slideLayout14.xml"/><Relationship Id="rId15" Type="http://schemas.openxmlformats.org/officeDocument/2006/relationships/slideLayout" Target="../slideLayouts/slideLayout24.xml"/><Relationship Id="rId10" Type="http://schemas.openxmlformats.org/officeDocument/2006/relationships/slideLayout" Target="../slideLayouts/slideLayout19.xml"/><Relationship Id="rId19" Type="http://schemas.openxmlformats.org/officeDocument/2006/relationships/theme" Target="../theme/theme2.xml"/><Relationship Id="rId4" Type="http://schemas.openxmlformats.org/officeDocument/2006/relationships/slideLayout" Target="../slideLayouts/slideLayout13.xml"/><Relationship Id="rId9" Type="http://schemas.openxmlformats.org/officeDocument/2006/relationships/slideLayout" Target="../slideLayouts/slideLayout18.xml"/><Relationship Id="rId14" Type="http://schemas.openxmlformats.org/officeDocument/2006/relationships/slideLayout" Target="../slideLayouts/slideLayout2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slideLayout" Target="../slideLayouts/slideLayout40.xml"/><Relationship Id="rId18" Type="http://schemas.openxmlformats.org/officeDocument/2006/relationships/slideLayout" Target="../slideLayouts/slideLayout45.xml"/><Relationship Id="rId3" Type="http://schemas.openxmlformats.org/officeDocument/2006/relationships/slideLayout" Target="../slideLayouts/slideLayout30.xml"/><Relationship Id="rId21" Type="http://schemas.openxmlformats.org/officeDocument/2006/relationships/slideLayout" Target="../slideLayouts/slideLayout48.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17" Type="http://schemas.openxmlformats.org/officeDocument/2006/relationships/slideLayout" Target="../slideLayouts/slideLayout44.xml"/><Relationship Id="rId25" Type="http://schemas.openxmlformats.org/officeDocument/2006/relationships/image" Target="../media/image7.emf"/><Relationship Id="rId2" Type="http://schemas.openxmlformats.org/officeDocument/2006/relationships/slideLayout" Target="../slideLayouts/slideLayout29.xml"/><Relationship Id="rId16" Type="http://schemas.openxmlformats.org/officeDocument/2006/relationships/slideLayout" Target="../slideLayouts/slideLayout43.xml"/><Relationship Id="rId20" Type="http://schemas.openxmlformats.org/officeDocument/2006/relationships/slideLayout" Target="../slideLayouts/slideLayout47.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24" Type="http://schemas.openxmlformats.org/officeDocument/2006/relationships/theme" Target="../theme/theme3.xml"/><Relationship Id="rId5" Type="http://schemas.openxmlformats.org/officeDocument/2006/relationships/slideLayout" Target="../slideLayouts/slideLayout32.xml"/><Relationship Id="rId15" Type="http://schemas.openxmlformats.org/officeDocument/2006/relationships/slideLayout" Target="../slideLayouts/slideLayout42.xml"/><Relationship Id="rId23" Type="http://schemas.openxmlformats.org/officeDocument/2006/relationships/slideLayout" Target="../slideLayouts/slideLayout50.xml"/><Relationship Id="rId10" Type="http://schemas.openxmlformats.org/officeDocument/2006/relationships/slideLayout" Target="../slideLayouts/slideLayout37.xml"/><Relationship Id="rId19" Type="http://schemas.openxmlformats.org/officeDocument/2006/relationships/slideLayout" Target="../slideLayouts/slideLayout46.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slideLayout" Target="../slideLayouts/slideLayout41.xml"/><Relationship Id="rId22" Type="http://schemas.openxmlformats.org/officeDocument/2006/relationships/slideLayout" Target="../slideLayouts/slideLayout4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8.xml"/><Relationship Id="rId13" Type="http://schemas.openxmlformats.org/officeDocument/2006/relationships/slideLayout" Target="../slideLayouts/slideLayout63.xml"/><Relationship Id="rId18" Type="http://schemas.openxmlformats.org/officeDocument/2006/relationships/slideLayout" Target="../slideLayouts/slideLayout68.xml"/><Relationship Id="rId3" Type="http://schemas.openxmlformats.org/officeDocument/2006/relationships/slideLayout" Target="../slideLayouts/slideLayout53.xml"/><Relationship Id="rId21" Type="http://schemas.openxmlformats.org/officeDocument/2006/relationships/image" Target="../media/image7.emf"/><Relationship Id="rId7" Type="http://schemas.openxmlformats.org/officeDocument/2006/relationships/slideLayout" Target="../slideLayouts/slideLayout57.xml"/><Relationship Id="rId12" Type="http://schemas.openxmlformats.org/officeDocument/2006/relationships/slideLayout" Target="../slideLayouts/slideLayout62.xml"/><Relationship Id="rId17" Type="http://schemas.openxmlformats.org/officeDocument/2006/relationships/slideLayout" Target="../slideLayouts/slideLayout67.xml"/><Relationship Id="rId2" Type="http://schemas.openxmlformats.org/officeDocument/2006/relationships/slideLayout" Target="../slideLayouts/slideLayout52.xml"/><Relationship Id="rId16" Type="http://schemas.openxmlformats.org/officeDocument/2006/relationships/slideLayout" Target="../slideLayouts/slideLayout66.xml"/><Relationship Id="rId20" Type="http://schemas.openxmlformats.org/officeDocument/2006/relationships/theme" Target="../theme/theme4.xml"/><Relationship Id="rId1" Type="http://schemas.openxmlformats.org/officeDocument/2006/relationships/slideLayout" Target="../slideLayouts/slideLayout51.xml"/><Relationship Id="rId6" Type="http://schemas.openxmlformats.org/officeDocument/2006/relationships/slideLayout" Target="../slideLayouts/slideLayout56.xml"/><Relationship Id="rId11" Type="http://schemas.openxmlformats.org/officeDocument/2006/relationships/slideLayout" Target="../slideLayouts/slideLayout61.xml"/><Relationship Id="rId5" Type="http://schemas.openxmlformats.org/officeDocument/2006/relationships/slideLayout" Target="../slideLayouts/slideLayout55.xml"/><Relationship Id="rId15" Type="http://schemas.openxmlformats.org/officeDocument/2006/relationships/slideLayout" Target="../slideLayouts/slideLayout65.xml"/><Relationship Id="rId10" Type="http://schemas.openxmlformats.org/officeDocument/2006/relationships/slideLayout" Target="../slideLayouts/slideLayout60.xml"/><Relationship Id="rId19" Type="http://schemas.openxmlformats.org/officeDocument/2006/relationships/slideLayout" Target="../slideLayouts/slideLayout69.xml"/><Relationship Id="rId4" Type="http://schemas.openxmlformats.org/officeDocument/2006/relationships/slideLayout" Target="../slideLayouts/slideLayout54.xml"/><Relationship Id="rId9" Type="http://schemas.openxmlformats.org/officeDocument/2006/relationships/slideLayout" Target="../slideLayouts/slideLayout59.xml"/><Relationship Id="rId14" Type="http://schemas.openxmlformats.org/officeDocument/2006/relationships/slideLayout" Target="../slideLayouts/slideLayout6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7.xml"/><Relationship Id="rId13" Type="http://schemas.openxmlformats.org/officeDocument/2006/relationships/slideLayout" Target="../slideLayouts/slideLayout82.xml"/><Relationship Id="rId18" Type="http://schemas.openxmlformats.org/officeDocument/2006/relationships/slideLayout" Target="../slideLayouts/slideLayout87.xml"/><Relationship Id="rId3" Type="http://schemas.openxmlformats.org/officeDocument/2006/relationships/slideLayout" Target="../slideLayouts/slideLayout72.xml"/><Relationship Id="rId21" Type="http://schemas.openxmlformats.org/officeDocument/2006/relationships/slideLayout" Target="../slideLayouts/slideLayout90.xml"/><Relationship Id="rId7" Type="http://schemas.openxmlformats.org/officeDocument/2006/relationships/slideLayout" Target="../slideLayouts/slideLayout76.xml"/><Relationship Id="rId12" Type="http://schemas.openxmlformats.org/officeDocument/2006/relationships/slideLayout" Target="../slideLayouts/slideLayout81.xml"/><Relationship Id="rId17" Type="http://schemas.openxmlformats.org/officeDocument/2006/relationships/slideLayout" Target="../slideLayouts/slideLayout86.xml"/><Relationship Id="rId2" Type="http://schemas.openxmlformats.org/officeDocument/2006/relationships/slideLayout" Target="../slideLayouts/slideLayout71.xml"/><Relationship Id="rId16" Type="http://schemas.openxmlformats.org/officeDocument/2006/relationships/slideLayout" Target="../slideLayouts/slideLayout85.xml"/><Relationship Id="rId20" Type="http://schemas.openxmlformats.org/officeDocument/2006/relationships/slideLayout" Target="../slideLayouts/slideLayout89.xml"/><Relationship Id="rId1" Type="http://schemas.openxmlformats.org/officeDocument/2006/relationships/slideLayout" Target="../slideLayouts/slideLayout70.xml"/><Relationship Id="rId6" Type="http://schemas.openxmlformats.org/officeDocument/2006/relationships/slideLayout" Target="../slideLayouts/slideLayout75.xml"/><Relationship Id="rId11" Type="http://schemas.openxmlformats.org/officeDocument/2006/relationships/slideLayout" Target="../slideLayouts/slideLayout80.xml"/><Relationship Id="rId24" Type="http://schemas.openxmlformats.org/officeDocument/2006/relationships/image" Target="../media/image7.emf"/><Relationship Id="rId5" Type="http://schemas.openxmlformats.org/officeDocument/2006/relationships/slideLayout" Target="../slideLayouts/slideLayout74.xml"/><Relationship Id="rId15" Type="http://schemas.openxmlformats.org/officeDocument/2006/relationships/slideLayout" Target="../slideLayouts/slideLayout84.xml"/><Relationship Id="rId23" Type="http://schemas.openxmlformats.org/officeDocument/2006/relationships/theme" Target="../theme/theme5.xml"/><Relationship Id="rId10" Type="http://schemas.openxmlformats.org/officeDocument/2006/relationships/slideLayout" Target="../slideLayouts/slideLayout79.xml"/><Relationship Id="rId19" Type="http://schemas.openxmlformats.org/officeDocument/2006/relationships/slideLayout" Target="../slideLayouts/slideLayout88.xml"/><Relationship Id="rId4" Type="http://schemas.openxmlformats.org/officeDocument/2006/relationships/slideLayout" Target="../slideLayouts/slideLayout73.xml"/><Relationship Id="rId9" Type="http://schemas.openxmlformats.org/officeDocument/2006/relationships/slideLayout" Target="../slideLayouts/slideLayout78.xml"/><Relationship Id="rId14" Type="http://schemas.openxmlformats.org/officeDocument/2006/relationships/slideLayout" Target="../slideLayouts/slideLayout83.xml"/><Relationship Id="rId22" Type="http://schemas.openxmlformats.org/officeDocument/2006/relationships/slideLayout" Target="../slideLayouts/slideLayout91.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99.xml"/><Relationship Id="rId13" Type="http://schemas.openxmlformats.org/officeDocument/2006/relationships/slideLayout" Target="../slideLayouts/slideLayout104.xml"/><Relationship Id="rId18" Type="http://schemas.openxmlformats.org/officeDocument/2006/relationships/slideLayout" Target="../slideLayouts/slideLayout109.xml"/><Relationship Id="rId3" Type="http://schemas.openxmlformats.org/officeDocument/2006/relationships/slideLayout" Target="../slideLayouts/slideLayout94.xml"/><Relationship Id="rId21" Type="http://schemas.openxmlformats.org/officeDocument/2006/relationships/slideLayout" Target="../slideLayouts/slideLayout112.xml"/><Relationship Id="rId7" Type="http://schemas.openxmlformats.org/officeDocument/2006/relationships/slideLayout" Target="../slideLayouts/slideLayout98.xml"/><Relationship Id="rId12" Type="http://schemas.openxmlformats.org/officeDocument/2006/relationships/slideLayout" Target="../slideLayouts/slideLayout103.xml"/><Relationship Id="rId17" Type="http://schemas.openxmlformats.org/officeDocument/2006/relationships/slideLayout" Target="../slideLayouts/slideLayout108.xml"/><Relationship Id="rId2" Type="http://schemas.openxmlformats.org/officeDocument/2006/relationships/slideLayout" Target="../slideLayouts/slideLayout93.xml"/><Relationship Id="rId16" Type="http://schemas.openxmlformats.org/officeDocument/2006/relationships/slideLayout" Target="../slideLayouts/slideLayout107.xml"/><Relationship Id="rId20" Type="http://schemas.openxmlformats.org/officeDocument/2006/relationships/slideLayout" Target="../slideLayouts/slideLayout111.xml"/><Relationship Id="rId1" Type="http://schemas.openxmlformats.org/officeDocument/2006/relationships/slideLayout" Target="../slideLayouts/slideLayout92.xml"/><Relationship Id="rId6" Type="http://schemas.openxmlformats.org/officeDocument/2006/relationships/slideLayout" Target="../slideLayouts/slideLayout97.xml"/><Relationship Id="rId11" Type="http://schemas.openxmlformats.org/officeDocument/2006/relationships/slideLayout" Target="../slideLayouts/slideLayout102.xml"/><Relationship Id="rId24" Type="http://schemas.openxmlformats.org/officeDocument/2006/relationships/image" Target="../media/image7.emf"/><Relationship Id="rId5" Type="http://schemas.openxmlformats.org/officeDocument/2006/relationships/slideLayout" Target="../slideLayouts/slideLayout96.xml"/><Relationship Id="rId15" Type="http://schemas.openxmlformats.org/officeDocument/2006/relationships/slideLayout" Target="../slideLayouts/slideLayout106.xml"/><Relationship Id="rId23" Type="http://schemas.openxmlformats.org/officeDocument/2006/relationships/theme" Target="../theme/theme6.xml"/><Relationship Id="rId10" Type="http://schemas.openxmlformats.org/officeDocument/2006/relationships/slideLayout" Target="../slideLayouts/slideLayout101.xml"/><Relationship Id="rId19" Type="http://schemas.openxmlformats.org/officeDocument/2006/relationships/slideLayout" Target="../slideLayouts/slideLayout110.xml"/><Relationship Id="rId4" Type="http://schemas.openxmlformats.org/officeDocument/2006/relationships/slideLayout" Target="../slideLayouts/slideLayout95.xml"/><Relationship Id="rId9" Type="http://schemas.openxmlformats.org/officeDocument/2006/relationships/slideLayout" Target="../slideLayouts/slideLayout100.xml"/><Relationship Id="rId14" Type="http://schemas.openxmlformats.org/officeDocument/2006/relationships/slideLayout" Target="../slideLayouts/slideLayout105.xml"/><Relationship Id="rId22" Type="http://schemas.openxmlformats.org/officeDocument/2006/relationships/slideLayout" Target="../slideLayouts/slideLayout11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555526"/>
            <a:ext cx="8229600" cy="914400"/>
          </a:xfrm>
          <a:prstGeom prst="rect">
            <a:avLst/>
          </a:prstGeom>
        </p:spPr>
        <p:txBody>
          <a:bodyPr vert="horz" lIns="91440" tIns="45720" rIns="91440" bIns="45720" rtlCol="0" anchor="ctr">
            <a:normAutofit/>
          </a:bodyPr>
          <a:lstStyle/>
          <a:p>
            <a:r>
              <a:rPr lang="nb-NO" dirty="0"/>
              <a:t>Klikk for å redigere tittelstil</a:t>
            </a:r>
            <a:endParaRPr lang="en-US" dirty="0"/>
          </a:p>
        </p:txBody>
      </p:sp>
      <p:sp>
        <p:nvSpPr>
          <p:cNvPr id="3" name="Text Placeholder 2"/>
          <p:cNvSpPr>
            <a:spLocks noGrp="1"/>
          </p:cNvSpPr>
          <p:nvPr>
            <p:ph type="body" idx="1"/>
          </p:nvPr>
        </p:nvSpPr>
        <p:spPr>
          <a:xfrm>
            <a:off x="457200" y="1469927"/>
            <a:ext cx="8229600" cy="2822972"/>
          </a:xfrm>
          <a:prstGeom prst="rect">
            <a:avLst/>
          </a:prstGeom>
        </p:spPr>
        <p:txBody>
          <a:bodyPr vert="horz" lIns="91440" tIns="45720" rIns="91440" bIns="45720" rtlCol="0">
            <a:normAutofit/>
          </a:bodyPr>
          <a:lstStyle/>
          <a:p>
            <a:pPr lvl="0"/>
            <a:r>
              <a:rPr lang="nb-NO" dirty="0"/>
              <a:t>Klikk for å redigere tekststiler i malen</a:t>
            </a:r>
          </a:p>
          <a:p>
            <a:pPr lvl="1"/>
            <a:r>
              <a:rPr lang="nb-NO" dirty="0"/>
              <a:t>Andre nivå</a:t>
            </a:r>
          </a:p>
          <a:p>
            <a:pPr lvl="2"/>
            <a:r>
              <a:rPr lang="nb-NO" dirty="0"/>
              <a:t>Tredje nivå</a:t>
            </a:r>
          </a:p>
          <a:p>
            <a:pPr lvl="3"/>
            <a:r>
              <a:rPr lang="nb-NO" dirty="0"/>
              <a:t>Fjerde nivå</a:t>
            </a:r>
          </a:p>
          <a:p>
            <a:pPr lvl="4"/>
            <a:r>
              <a:rPr lang="nb-NO" dirty="0"/>
              <a:t>Femte nivå</a:t>
            </a:r>
            <a:endParaRPr lang="en-US" dirty="0"/>
          </a:p>
        </p:txBody>
      </p:sp>
    </p:spTree>
  </p:cSld>
  <p:clrMap bg1="lt1" tx1="dk1" bg2="lt2" tx2="dk2" accent1="accent1" accent2="accent2" accent3="accent3" accent4="accent4" accent5="accent5" accent6="accent6" hlink="hlink" folHlink="folHlink"/>
  <p:sldLayoutIdLst>
    <p:sldLayoutId id="2147483690" r:id="rId1"/>
    <p:sldLayoutId id="2147483649" r:id="rId2"/>
    <p:sldLayoutId id="2147483655" r:id="rId3"/>
    <p:sldLayoutId id="2147483692" r:id="rId4"/>
    <p:sldLayoutId id="2147483689" r:id="rId5"/>
    <p:sldLayoutId id="2147483691" r:id="rId6"/>
    <p:sldLayoutId id="2147483693" r:id="rId7"/>
    <p:sldLayoutId id="2147483694" r:id="rId8"/>
    <p:sldLayoutId id="2147483697" r:id="rId9"/>
  </p:sldLayoutIdLst>
  <p:hf sldNum="0" hdr="0" ftr="0" dt="0"/>
  <p:txStyles>
    <p:titleStyle>
      <a:lvl1pPr algn="l" defTabSz="457200" rtl="0" eaLnBrk="1" latinLnBrk="0" hangingPunct="1">
        <a:spcBef>
          <a:spcPct val="0"/>
        </a:spcBef>
        <a:buNone/>
        <a:defRPr sz="3200" kern="1200">
          <a:solidFill>
            <a:schemeClr val="tx1"/>
          </a:solidFill>
          <a:latin typeface="Museo Sans 100"/>
          <a:ea typeface="+mj-ea"/>
          <a:cs typeface="Museo Sans 100"/>
        </a:defRPr>
      </a:lvl1pPr>
    </p:titleStyle>
    <p:bodyStyle>
      <a:lvl1pPr marL="342900" indent="-342900" algn="l" defTabSz="457200" rtl="0" eaLnBrk="1" latinLnBrk="0" hangingPunct="1">
        <a:spcBef>
          <a:spcPct val="20000"/>
        </a:spcBef>
        <a:buClr>
          <a:srgbClr val="73BFDD"/>
        </a:buClr>
        <a:buFont typeface="Arial"/>
        <a:buChar char="•"/>
        <a:defRPr sz="2000" b="0" i="0" strike="noStrike" kern="1200">
          <a:solidFill>
            <a:schemeClr val="tx1"/>
          </a:solidFill>
          <a:latin typeface="Museo Sans 300"/>
          <a:ea typeface="+mn-ea"/>
          <a:cs typeface="Museo Sans 300"/>
        </a:defRPr>
      </a:lvl1pPr>
      <a:lvl2pPr marL="742950" indent="-285750" algn="l" defTabSz="457200" rtl="0" eaLnBrk="1" latinLnBrk="0" hangingPunct="1">
        <a:spcBef>
          <a:spcPct val="20000"/>
        </a:spcBef>
        <a:buClr>
          <a:srgbClr val="73BFDD"/>
        </a:buClr>
        <a:buFont typeface="Arial"/>
        <a:buChar char="•"/>
        <a:defRPr sz="1800" b="0" i="0" kern="1200">
          <a:solidFill>
            <a:schemeClr val="tx1"/>
          </a:solidFill>
          <a:latin typeface="Museo Sans 300"/>
          <a:ea typeface="+mn-ea"/>
          <a:cs typeface="Museo Sans 300"/>
        </a:defRPr>
      </a:lvl2pPr>
      <a:lvl3pPr marL="1257300" indent="-342900" algn="l" defTabSz="457200" rtl="0" eaLnBrk="1" latinLnBrk="0" hangingPunct="1">
        <a:spcBef>
          <a:spcPct val="20000"/>
        </a:spcBef>
        <a:buClr>
          <a:srgbClr val="73BFDD"/>
        </a:buClr>
        <a:buFont typeface="Arial"/>
        <a:buChar char="•"/>
        <a:defRPr sz="1800" b="0" i="0" kern="1200">
          <a:solidFill>
            <a:schemeClr val="tx1"/>
          </a:solidFill>
          <a:latin typeface="Museo Sans 300"/>
          <a:ea typeface="+mn-ea"/>
          <a:cs typeface="Museo Sans 300"/>
        </a:defRPr>
      </a:lvl3pPr>
      <a:lvl4pPr marL="1600200" indent="-228600" algn="l" defTabSz="457200" rtl="0" eaLnBrk="1" latinLnBrk="0" hangingPunct="1">
        <a:spcBef>
          <a:spcPct val="20000"/>
        </a:spcBef>
        <a:buClr>
          <a:srgbClr val="73BFDD"/>
        </a:buClr>
        <a:buFont typeface="Arial"/>
        <a:buChar char="•"/>
        <a:defRPr sz="1400" b="0" i="0" kern="1200">
          <a:solidFill>
            <a:schemeClr val="tx1"/>
          </a:solidFill>
          <a:latin typeface="Museo Sans 300"/>
          <a:ea typeface="+mn-ea"/>
          <a:cs typeface="Museo Sans 300"/>
        </a:defRPr>
      </a:lvl4pPr>
      <a:lvl5pPr marL="2057400" indent="-228600" algn="l" defTabSz="457200" rtl="0" eaLnBrk="1" latinLnBrk="0" hangingPunct="1">
        <a:spcBef>
          <a:spcPct val="20000"/>
        </a:spcBef>
        <a:buClr>
          <a:srgbClr val="73BFDD"/>
        </a:buClr>
        <a:buFont typeface="Arial"/>
        <a:buChar char="•"/>
        <a:defRPr sz="1400" b="0" i="0" kern="1200">
          <a:solidFill>
            <a:schemeClr val="tx1"/>
          </a:solidFill>
          <a:latin typeface="Museo Sans 300"/>
          <a:ea typeface="+mn-ea"/>
          <a:cs typeface="Museo Sans 30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20" cstate="print">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dirty="0"/>
              <a:t>Title</a:t>
            </a:r>
            <a:endParaRPr lang="nb-NO" dirty="0"/>
          </a:p>
        </p:txBody>
      </p:sp>
      <p:sp>
        <p:nvSpPr>
          <p:cNvPr id="3" name="Text Placeholder 2"/>
          <p:cNvSpPr>
            <a:spLocks noGrp="1"/>
          </p:cNvSpPr>
          <p:nvPr>
            <p:ph type="body" idx="1"/>
          </p:nvPr>
        </p:nvSpPr>
        <p:spPr>
          <a:xfrm>
            <a:off x="457200" y="1283513"/>
            <a:ext cx="8229600" cy="3394472"/>
          </a:xfrm>
          <a:prstGeom prst="rect">
            <a:avLst/>
          </a:prstGeom>
        </p:spPr>
        <p:txBody>
          <a:bodyPr vert="horz" lIns="91440" tIns="45720" rIns="91440" bIns="45720" rtlCol="0">
            <a:normAutofit/>
          </a:body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endParaRPr lang="nb-NO" dirty="0"/>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B994A8D0-0A42-469C-B7FA-3656B87A874A}" type="datetimeFigureOut">
              <a:rPr lang="nb-NO" smtClean="0"/>
              <a:pPr/>
              <a:t>02.02.2018</a:t>
            </a:fld>
            <a:endParaRPr lang="nb-NO"/>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nb-NO"/>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5F3E98B8-DC2D-418F-8500-9372B3042E10}" type="slidenum">
              <a:rPr lang="nb-NO" smtClean="0"/>
              <a:pPr/>
              <a:t>‹#›</a:t>
            </a:fld>
            <a:endParaRPr lang="nb-NO"/>
          </a:p>
        </p:txBody>
      </p:sp>
      <p:pic>
        <p:nvPicPr>
          <p:cNvPr id="8" name="Picture 8" descr="logo.png"/>
          <p:cNvPicPr>
            <a:picLocks noChangeAspect="1"/>
          </p:cNvPicPr>
          <p:nvPr userDrawn="1"/>
        </p:nvPicPr>
        <p:blipFill>
          <a:blip r:embed="rId21" cstate="print"/>
          <a:stretch>
            <a:fillRect/>
          </a:stretch>
        </p:blipFill>
        <p:spPr>
          <a:xfrm>
            <a:off x="6012160" y="4659982"/>
            <a:ext cx="2756846" cy="319634"/>
          </a:xfrm>
          <a:prstGeom prst="rect">
            <a:avLst/>
          </a:prstGeom>
        </p:spPr>
      </p:pic>
    </p:spTree>
    <p:extLst>
      <p:ext uri="{BB962C8B-B14F-4D97-AF65-F5344CB8AC3E}">
        <p14:creationId xmlns:p14="http://schemas.microsoft.com/office/powerpoint/2010/main" val="1724555373"/>
      </p:ext>
    </p:extLst>
  </p:cSld>
  <p:clrMap bg1="lt1" tx1="dk1" bg2="lt2" tx2="dk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 id="2147483710" r:id="rId12"/>
    <p:sldLayoutId id="2147483711" r:id="rId13"/>
    <p:sldLayoutId id="2147483712" r:id="rId14"/>
    <p:sldLayoutId id="2147483713" r:id="rId15"/>
    <p:sldLayoutId id="2147483714" r:id="rId16"/>
    <p:sldLayoutId id="2147483715" r:id="rId17"/>
    <p:sldLayoutId id="2147483716" r:id="rId18"/>
  </p:sldLayoutIdLst>
  <p:hf sldNum="0" hdr="0" ftr="0" dt="0"/>
  <p:txStyles>
    <p:titleStyle>
      <a:lvl1pPr algn="l" defTabSz="914340" rtl="0" eaLnBrk="1" latinLnBrk="0" hangingPunct="1">
        <a:spcBef>
          <a:spcPct val="0"/>
        </a:spcBef>
        <a:buNone/>
        <a:defRPr sz="4400" kern="1200" baseline="0">
          <a:ln w="0" cap="flat" cmpd="sng">
            <a:noFill/>
            <a:round/>
          </a:ln>
          <a:gradFill>
            <a:gsLst>
              <a:gs pos="0">
                <a:srgbClr val="DD192B"/>
              </a:gs>
              <a:gs pos="100000">
                <a:srgbClr val="A61220"/>
              </a:gs>
            </a:gsLst>
            <a:lin ang="5400000" scaled="0"/>
          </a:gradFill>
          <a:effectLst>
            <a:outerShdw dist="12700" dir="1200000" algn="ctr" rotWithShape="0">
              <a:schemeClr val="bg1"/>
            </a:outerShdw>
          </a:effectLst>
          <a:latin typeface="Arial" pitchFamily="34" charset="0"/>
          <a:ea typeface="+mj-ea"/>
          <a:cs typeface="+mj-cs"/>
        </a:defRPr>
      </a:lvl1pPr>
    </p:titleStyle>
    <p:bodyStyle>
      <a:lvl1pPr marL="342878" indent="-342878" algn="l" defTabSz="914340" rtl="0" eaLnBrk="1" latinLnBrk="0" hangingPunct="1">
        <a:spcBef>
          <a:spcPct val="20000"/>
        </a:spcBef>
        <a:buClr>
          <a:srgbClr val="DD192B"/>
        </a:buClr>
        <a:buSzPct val="140000"/>
        <a:buFont typeface="Arial" pitchFamily="34" charset="0"/>
        <a:buChar char="•"/>
        <a:defRPr sz="2200" kern="1200" baseline="0">
          <a:solidFill>
            <a:schemeClr val="tx1">
              <a:lumMod val="75000"/>
              <a:lumOff val="25000"/>
            </a:schemeClr>
          </a:solidFill>
          <a:latin typeface="Arial" pitchFamily="34" charset="0"/>
          <a:ea typeface="+mn-ea"/>
          <a:cs typeface="+mn-cs"/>
        </a:defRPr>
      </a:lvl1pPr>
      <a:lvl2pPr marL="742902" indent="-285731" algn="l" defTabSz="914340" rtl="0" eaLnBrk="1" latinLnBrk="0" hangingPunct="1">
        <a:spcBef>
          <a:spcPct val="20000"/>
        </a:spcBef>
        <a:buClr>
          <a:srgbClr val="DD192B"/>
        </a:buClr>
        <a:buSzPct val="140000"/>
        <a:buFont typeface="Arial" pitchFamily="34" charset="0"/>
        <a:buChar char="•"/>
        <a:defRPr sz="1800" kern="1200" baseline="0">
          <a:solidFill>
            <a:schemeClr val="tx1">
              <a:lumMod val="75000"/>
              <a:lumOff val="25000"/>
            </a:schemeClr>
          </a:solidFill>
          <a:latin typeface="Arial" pitchFamily="34" charset="0"/>
          <a:ea typeface="+mn-ea"/>
          <a:cs typeface="+mn-cs"/>
        </a:defRPr>
      </a:lvl2pPr>
      <a:lvl3pPr marL="1142925" indent="-228585" algn="l" defTabSz="914340" rtl="0" eaLnBrk="1" latinLnBrk="0" hangingPunct="1">
        <a:spcBef>
          <a:spcPct val="20000"/>
        </a:spcBef>
        <a:buClr>
          <a:srgbClr val="DD192B"/>
        </a:buClr>
        <a:buSzPct val="140000"/>
        <a:buFont typeface="Arial" pitchFamily="34" charset="0"/>
        <a:buChar char="•"/>
        <a:defRPr sz="1800" kern="1200" baseline="0">
          <a:solidFill>
            <a:schemeClr val="tx1">
              <a:lumMod val="75000"/>
              <a:lumOff val="25000"/>
            </a:schemeClr>
          </a:solidFill>
          <a:latin typeface="Arial" pitchFamily="34" charset="0"/>
          <a:ea typeface="+mn-ea"/>
          <a:cs typeface="+mn-cs"/>
        </a:defRPr>
      </a:lvl3pPr>
      <a:lvl4pPr marL="1600095" indent="-228585" algn="l" defTabSz="914340" rtl="0" eaLnBrk="1" latinLnBrk="0" hangingPunct="1">
        <a:spcBef>
          <a:spcPct val="20000"/>
        </a:spcBef>
        <a:buClr>
          <a:srgbClr val="DD192B"/>
        </a:buClr>
        <a:buSzPct val="140000"/>
        <a:buFont typeface="Arial" pitchFamily="34" charset="0"/>
        <a:buChar char="•"/>
        <a:defRPr sz="1800" kern="1200" baseline="0">
          <a:solidFill>
            <a:schemeClr val="tx1">
              <a:lumMod val="75000"/>
              <a:lumOff val="25000"/>
            </a:schemeClr>
          </a:solidFill>
          <a:latin typeface="Arial" pitchFamily="34" charset="0"/>
          <a:ea typeface="+mn-ea"/>
          <a:cs typeface="+mn-cs"/>
        </a:defRPr>
      </a:lvl4pPr>
      <a:lvl5pPr marL="2057265" indent="-228585" algn="l" defTabSz="914340" rtl="0" eaLnBrk="1" latinLnBrk="0" hangingPunct="1">
        <a:spcBef>
          <a:spcPct val="20000"/>
        </a:spcBef>
        <a:buClr>
          <a:srgbClr val="DD192B"/>
        </a:buClr>
        <a:buSzPct val="140000"/>
        <a:buFont typeface="Arial" pitchFamily="34" charset="0"/>
        <a:buChar char="•"/>
        <a:defRPr sz="1800" kern="1200" baseline="0">
          <a:solidFill>
            <a:schemeClr val="tx1">
              <a:lumMod val="75000"/>
              <a:lumOff val="25000"/>
            </a:schemeClr>
          </a:solidFill>
          <a:latin typeface="Arial" pitchFamily="34" charset="0"/>
          <a:ea typeface="+mn-ea"/>
          <a:cs typeface="+mn-cs"/>
        </a:defRPr>
      </a:lvl5pPr>
      <a:lvl6pPr marL="2514436" indent="-228585" algn="l" defTabSz="91434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05" indent="-228585" algn="l" defTabSz="91434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75" indent="-228585" algn="l" defTabSz="91434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45" indent="-228585" algn="l" defTabSz="91434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nb-NO"/>
      </a:defPPr>
      <a:lvl1pPr marL="0" algn="l" defTabSz="914340" rtl="0" eaLnBrk="1" latinLnBrk="0" hangingPunct="1">
        <a:defRPr sz="1800" kern="1200">
          <a:solidFill>
            <a:schemeClr val="tx1"/>
          </a:solidFill>
          <a:latin typeface="+mn-lt"/>
          <a:ea typeface="+mn-ea"/>
          <a:cs typeface="+mn-cs"/>
        </a:defRPr>
      </a:lvl1pPr>
      <a:lvl2pPr marL="457170" algn="l" defTabSz="914340" rtl="0" eaLnBrk="1" latinLnBrk="0" hangingPunct="1">
        <a:defRPr sz="1800" kern="1200">
          <a:solidFill>
            <a:schemeClr val="tx1"/>
          </a:solidFill>
          <a:latin typeface="+mn-lt"/>
          <a:ea typeface="+mn-ea"/>
          <a:cs typeface="+mn-cs"/>
        </a:defRPr>
      </a:lvl2pPr>
      <a:lvl3pPr marL="914340" algn="l" defTabSz="914340" rtl="0" eaLnBrk="1" latinLnBrk="0" hangingPunct="1">
        <a:defRPr sz="1800" kern="1200">
          <a:solidFill>
            <a:schemeClr val="tx1"/>
          </a:solidFill>
          <a:latin typeface="+mn-lt"/>
          <a:ea typeface="+mn-ea"/>
          <a:cs typeface="+mn-cs"/>
        </a:defRPr>
      </a:lvl3pPr>
      <a:lvl4pPr marL="1371510" algn="l" defTabSz="914340" rtl="0" eaLnBrk="1" latinLnBrk="0" hangingPunct="1">
        <a:defRPr sz="1800" kern="1200">
          <a:solidFill>
            <a:schemeClr val="tx1"/>
          </a:solidFill>
          <a:latin typeface="+mn-lt"/>
          <a:ea typeface="+mn-ea"/>
          <a:cs typeface="+mn-cs"/>
        </a:defRPr>
      </a:lvl4pPr>
      <a:lvl5pPr marL="1828680" algn="l" defTabSz="914340" rtl="0" eaLnBrk="1" latinLnBrk="0" hangingPunct="1">
        <a:defRPr sz="1800" kern="1200">
          <a:solidFill>
            <a:schemeClr val="tx1"/>
          </a:solidFill>
          <a:latin typeface="+mn-lt"/>
          <a:ea typeface="+mn-ea"/>
          <a:cs typeface="+mn-cs"/>
        </a:defRPr>
      </a:lvl5pPr>
      <a:lvl6pPr marL="2285850" algn="l" defTabSz="914340" rtl="0" eaLnBrk="1" latinLnBrk="0" hangingPunct="1">
        <a:defRPr sz="1800" kern="1200">
          <a:solidFill>
            <a:schemeClr val="tx1"/>
          </a:solidFill>
          <a:latin typeface="+mn-lt"/>
          <a:ea typeface="+mn-ea"/>
          <a:cs typeface="+mn-cs"/>
        </a:defRPr>
      </a:lvl6pPr>
      <a:lvl7pPr marL="2743020" algn="l" defTabSz="914340" rtl="0" eaLnBrk="1" latinLnBrk="0" hangingPunct="1">
        <a:defRPr sz="1800" kern="1200">
          <a:solidFill>
            <a:schemeClr val="tx1"/>
          </a:solidFill>
          <a:latin typeface="+mn-lt"/>
          <a:ea typeface="+mn-ea"/>
          <a:cs typeface="+mn-cs"/>
        </a:defRPr>
      </a:lvl7pPr>
      <a:lvl8pPr marL="3200190" algn="l" defTabSz="914340" rtl="0" eaLnBrk="1" latinLnBrk="0" hangingPunct="1">
        <a:defRPr sz="1800" kern="1200">
          <a:solidFill>
            <a:schemeClr val="tx1"/>
          </a:solidFill>
          <a:latin typeface="+mn-lt"/>
          <a:ea typeface="+mn-ea"/>
          <a:cs typeface="+mn-cs"/>
        </a:defRPr>
      </a:lvl8pPr>
      <a:lvl9pPr marL="3657360" algn="l" defTabSz="91434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930" y="217133"/>
            <a:ext cx="8741880" cy="674749"/>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01931" y="891883"/>
            <a:ext cx="8740140" cy="174644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5" cstate="email">
            <a:extLst>
              <a:ext uri="{28A0092B-C50C-407E-A947-70E740481C1C}">
                <a14:useLocalDpi xmlns:a14="http://schemas.microsoft.com/office/drawing/2010/main"/>
              </a:ext>
            </a:extLst>
          </a:blip>
          <a:stretch>
            <a:fillRect/>
          </a:stretch>
        </p:blipFill>
        <p:spPr>
          <a:xfrm rot="5400000">
            <a:off x="6890309" y="2259293"/>
            <a:ext cx="5143967" cy="624914"/>
          </a:xfrm>
          <a:prstGeom prst="rect">
            <a:avLst/>
          </a:prstGeom>
        </p:spPr>
      </p:pic>
    </p:spTree>
    <p:extLst>
      <p:ext uri="{BB962C8B-B14F-4D97-AF65-F5344CB8AC3E}">
        <p14:creationId xmlns:p14="http://schemas.microsoft.com/office/powerpoint/2010/main" val="3285126651"/>
      </p:ext>
    </p:extLst>
  </p:cSld>
  <p:clrMap bg1="lt1" tx1="dk1" bg2="lt2" tx2="dk2" accent1="accent1" accent2="accent2" accent3="accent3" accent4="accent4" accent5="accent5" accent6="accent6" hlink="hlink" folHlink="folHlink"/>
  <p:sldLayoutIdLst>
    <p:sldLayoutId id="2147483722" r:id="rId1"/>
    <p:sldLayoutId id="2147483723" r:id="rId2"/>
    <p:sldLayoutId id="2147483724" r:id="rId3"/>
    <p:sldLayoutId id="2147483725" r:id="rId4"/>
    <p:sldLayoutId id="2147483726" r:id="rId5"/>
    <p:sldLayoutId id="2147483727" r:id="rId6"/>
    <p:sldLayoutId id="2147483728" r:id="rId7"/>
    <p:sldLayoutId id="2147483729" r:id="rId8"/>
    <p:sldLayoutId id="2147483730" r:id="rId9"/>
    <p:sldLayoutId id="2147483731" r:id="rId10"/>
    <p:sldLayoutId id="2147483732" r:id="rId11"/>
    <p:sldLayoutId id="2147483733" r:id="rId12"/>
    <p:sldLayoutId id="2147483734" r:id="rId13"/>
    <p:sldLayoutId id="2147483735" r:id="rId14"/>
    <p:sldLayoutId id="2147483736" r:id="rId15"/>
    <p:sldLayoutId id="2147483737" r:id="rId16"/>
    <p:sldLayoutId id="2147483738" r:id="rId17"/>
    <p:sldLayoutId id="2147483739" r:id="rId18"/>
    <p:sldLayoutId id="2147483740" r:id="rId19"/>
    <p:sldLayoutId id="2147483741" r:id="rId20"/>
    <p:sldLayoutId id="2147483742" r:id="rId21"/>
    <p:sldLayoutId id="2147483743" r:id="rId22"/>
    <p:sldLayoutId id="2147483744" r:id="rId23"/>
  </p:sldLayoutIdLst>
  <p:transition>
    <p:fade/>
  </p:transition>
  <p:txStyles>
    <p:titleStyle>
      <a:lvl1pPr algn="l" defTabSz="685845" rtl="0" eaLnBrk="1" latinLnBrk="0" hangingPunct="1">
        <a:lnSpc>
          <a:spcPct val="90000"/>
        </a:lnSpc>
        <a:spcBef>
          <a:spcPct val="0"/>
        </a:spcBef>
        <a:buNone/>
        <a:defRPr lang="en-US" sz="3529"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168090" marR="0" indent="-168090" algn="l" defTabSz="685845"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647" kern="1200" spc="0" baseline="0">
          <a:gradFill>
            <a:gsLst>
              <a:gs pos="1250">
                <a:schemeClr val="tx1"/>
              </a:gs>
              <a:gs pos="100000">
                <a:schemeClr val="tx1"/>
              </a:gs>
            </a:gsLst>
            <a:lin ang="5400000" scaled="0"/>
          </a:gradFill>
          <a:latin typeface="+mj-lt"/>
          <a:ea typeface="+mn-ea"/>
          <a:cs typeface="+mn-cs"/>
        </a:defRPr>
      </a:lvl1pPr>
      <a:lvl2pPr marL="336179" marR="0" indent="-168090" algn="l" defTabSz="685845"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59" kern="1200" spc="0" baseline="0">
          <a:gradFill>
            <a:gsLst>
              <a:gs pos="1250">
                <a:schemeClr val="tx1"/>
              </a:gs>
              <a:gs pos="100000">
                <a:schemeClr val="tx1"/>
              </a:gs>
            </a:gsLst>
            <a:lin ang="5400000" scaled="0"/>
          </a:gradFill>
          <a:latin typeface="+mn-lt"/>
          <a:ea typeface="+mn-ea"/>
          <a:cs typeface="+mn-cs"/>
        </a:defRPr>
      </a:lvl2pPr>
      <a:lvl3pPr marL="504269" marR="0" indent="-168090" algn="l" defTabSz="685845"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3pPr>
      <a:lvl4pPr marL="672358" marR="0" indent="-168090" algn="l" defTabSz="685845"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618" kern="1200" spc="0" baseline="0">
          <a:gradFill>
            <a:gsLst>
              <a:gs pos="1250">
                <a:schemeClr val="tx1"/>
              </a:gs>
              <a:gs pos="100000">
                <a:schemeClr val="tx1"/>
              </a:gs>
            </a:gsLst>
            <a:lin ang="5400000" scaled="0"/>
          </a:gradFill>
          <a:latin typeface="+mn-lt"/>
          <a:ea typeface="+mn-ea"/>
          <a:cs typeface="+mn-cs"/>
        </a:defRPr>
      </a:lvl4pPr>
      <a:lvl5pPr marL="840448" marR="0" indent="-168090" algn="l" defTabSz="685845"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618" kern="1200" spc="0" baseline="0">
          <a:gradFill>
            <a:gsLst>
              <a:gs pos="1250">
                <a:schemeClr val="tx1"/>
              </a:gs>
              <a:gs pos="100000">
                <a:schemeClr val="tx1"/>
              </a:gs>
            </a:gsLst>
            <a:lin ang="5400000" scaled="0"/>
          </a:gradFill>
          <a:latin typeface="+mn-lt"/>
          <a:ea typeface="+mn-ea"/>
          <a:cs typeface="+mn-cs"/>
        </a:defRPr>
      </a:lvl5pPr>
      <a:lvl6pPr marL="1886074"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997"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920"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843"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845" rtl="0" eaLnBrk="1" latinLnBrk="0" hangingPunct="1">
        <a:defRPr sz="1324" kern="1200">
          <a:solidFill>
            <a:schemeClr val="tx1"/>
          </a:solidFill>
          <a:latin typeface="+mn-lt"/>
          <a:ea typeface="+mn-ea"/>
          <a:cs typeface="+mn-cs"/>
        </a:defRPr>
      </a:lvl1pPr>
      <a:lvl2pPr marL="342923" algn="l" defTabSz="685845" rtl="0" eaLnBrk="1" latinLnBrk="0" hangingPunct="1">
        <a:defRPr sz="1324" kern="1200">
          <a:solidFill>
            <a:schemeClr val="tx1"/>
          </a:solidFill>
          <a:latin typeface="+mn-lt"/>
          <a:ea typeface="+mn-ea"/>
          <a:cs typeface="+mn-cs"/>
        </a:defRPr>
      </a:lvl2pPr>
      <a:lvl3pPr marL="685845" algn="l" defTabSz="685845" rtl="0" eaLnBrk="1" latinLnBrk="0" hangingPunct="1">
        <a:defRPr sz="1324" kern="1200">
          <a:solidFill>
            <a:schemeClr val="tx1"/>
          </a:solidFill>
          <a:latin typeface="+mn-lt"/>
          <a:ea typeface="+mn-ea"/>
          <a:cs typeface="+mn-cs"/>
        </a:defRPr>
      </a:lvl3pPr>
      <a:lvl4pPr marL="1028768" algn="l" defTabSz="685845" rtl="0" eaLnBrk="1" latinLnBrk="0" hangingPunct="1">
        <a:defRPr sz="1324" kern="1200">
          <a:solidFill>
            <a:schemeClr val="tx1"/>
          </a:solidFill>
          <a:latin typeface="+mn-lt"/>
          <a:ea typeface="+mn-ea"/>
          <a:cs typeface="+mn-cs"/>
        </a:defRPr>
      </a:lvl4pPr>
      <a:lvl5pPr marL="1371690" algn="l" defTabSz="685845" rtl="0" eaLnBrk="1" latinLnBrk="0" hangingPunct="1">
        <a:defRPr sz="1324" kern="1200">
          <a:solidFill>
            <a:schemeClr val="tx1"/>
          </a:solidFill>
          <a:latin typeface="+mn-lt"/>
          <a:ea typeface="+mn-ea"/>
          <a:cs typeface="+mn-cs"/>
        </a:defRPr>
      </a:lvl5pPr>
      <a:lvl6pPr marL="1714614" algn="l" defTabSz="685845" rtl="0" eaLnBrk="1" latinLnBrk="0" hangingPunct="1">
        <a:defRPr sz="1324" kern="1200">
          <a:solidFill>
            <a:schemeClr val="tx1"/>
          </a:solidFill>
          <a:latin typeface="+mn-lt"/>
          <a:ea typeface="+mn-ea"/>
          <a:cs typeface="+mn-cs"/>
        </a:defRPr>
      </a:lvl6pPr>
      <a:lvl7pPr marL="2057536" algn="l" defTabSz="685845" rtl="0" eaLnBrk="1" latinLnBrk="0" hangingPunct="1">
        <a:defRPr sz="1324" kern="1200">
          <a:solidFill>
            <a:schemeClr val="tx1"/>
          </a:solidFill>
          <a:latin typeface="+mn-lt"/>
          <a:ea typeface="+mn-ea"/>
          <a:cs typeface="+mn-cs"/>
        </a:defRPr>
      </a:lvl7pPr>
      <a:lvl8pPr marL="2400458" algn="l" defTabSz="685845" rtl="0" eaLnBrk="1" latinLnBrk="0" hangingPunct="1">
        <a:defRPr sz="1324" kern="1200">
          <a:solidFill>
            <a:schemeClr val="tx1"/>
          </a:solidFill>
          <a:latin typeface="+mn-lt"/>
          <a:ea typeface="+mn-ea"/>
          <a:cs typeface="+mn-cs"/>
        </a:defRPr>
      </a:lvl8pPr>
      <a:lvl9pPr marL="2743382" algn="l" defTabSz="685845" rtl="0" eaLnBrk="1" latinLnBrk="0" hangingPunct="1">
        <a:defRPr sz="132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930" y="217133"/>
            <a:ext cx="8741880" cy="674749"/>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01931" y="891883"/>
            <a:ext cx="8740140" cy="174644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1"/>
          <a:stretch>
            <a:fillRect/>
          </a:stretch>
        </p:blipFill>
        <p:spPr>
          <a:xfrm rot="5400000">
            <a:off x="6890309" y="2259293"/>
            <a:ext cx="5143967" cy="624914"/>
          </a:xfrm>
          <a:prstGeom prst="rect">
            <a:avLst/>
          </a:prstGeom>
        </p:spPr>
      </p:pic>
    </p:spTree>
    <p:extLst>
      <p:ext uri="{BB962C8B-B14F-4D97-AF65-F5344CB8AC3E}">
        <p14:creationId xmlns:p14="http://schemas.microsoft.com/office/powerpoint/2010/main" val="1330136064"/>
      </p:ext>
    </p:extLst>
  </p:cSld>
  <p:clrMap bg1="lt1" tx1="dk1" bg2="lt2" tx2="dk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 id="2147483750" r:id="rId5"/>
    <p:sldLayoutId id="2147483751" r:id="rId6"/>
    <p:sldLayoutId id="2147483752" r:id="rId7"/>
    <p:sldLayoutId id="2147483753" r:id="rId8"/>
    <p:sldLayoutId id="2147483754" r:id="rId9"/>
    <p:sldLayoutId id="2147483755" r:id="rId10"/>
    <p:sldLayoutId id="2147483756" r:id="rId11"/>
    <p:sldLayoutId id="2147483757" r:id="rId12"/>
    <p:sldLayoutId id="2147483758" r:id="rId13"/>
    <p:sldLayoutId id="2147483759" r:id="rId14"/>
    <p:sldLayoutId id="2147483760" r:id="rId15"/>
    <p:sldLayoutId id="2147483761" r:id="rId16"/>
    <p:sldLayoutId id="2147483762" r:id="rId17"/>
    <p:sldLayoutId id="2147483763" r:id="rId18"/>
    <p:sldLayoutId id="2147483764" r:id="rId19"/>
  </p:sldLayoutIdLst>
  <p:transition>
    <p:fade/>
  </p:transition>
  <p:txStyles>
    <p:titleStyle>
      <a:lvl1pPr algn="l" defTabSz="685845" rtl="0" eaLnBrk="1" latinLnBrk="0" hangingPunct="1">
        <a:lnSpc>
          <a:spcPct val="90000"/>
        </a:lnSpc>
        <a:spcBef>
          <a:spcPct val="0"/>
        </a:spcBef>
        <a:buNone/>
        <a:defRPr lang="en-US" sz="3529"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168090" marR="0" indent="-168090" algn="l" defTabSz="685845"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647" kern="1200" spc="0" baseline="0">
          <a:gradFill>
            <a:gsLst>
              <a:gs pos="1250">
                <a:schemeClr val="tx1"/>
              </a:gs>
              <a:gs pos="100000">
                <a:schemeClr val="tx1"/>
              </a:gs>
            </a:gsLst>
            <a:lin ang="5400000" scaled="0"/>
          </a:gradFill>
          <a:latin typeface="+mj-lt"/>
          <a:ea typeface="+mn-ea"/>
          <a:cs typeface="+mn-cs"/>
        </a:defRPr>
      </a:lvl1pPr>
      <a:lvl2pPr marL="336179" marR="0" indent="-168090" algn="l" defTabSz="685845"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59" kern="1200" spc="0" baseline="0">
          <a:gradFill>
            <a:gsLst>
              <a:gs pos="1250">
                <a:schemeClr val="tx1"/>
              </a:gs>
              <a:gs pos="100000">
                <a:schemeClr val="tx1"/>
              </a:gs>
            </a:gsLst>
            <a:lin ang="5400000" scaled="0"/>
          </a:gradFill>
          <a:latin typeface="+mn-lt"/>
          <a:ea typeface="+mn-ea"/>
          <a:cs typeface="+mn-cs"/>
        </a:defRPr>
      </a:lvl2pPr>
      <a:lvl3pPr marL="504269" marR="0" indent="-168090" algn="l" defTabSz="685845"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3pPr>
      <a:lvl4pPr marL="672358" marR="0" indent="-168090" algn="l" defTabSz="685845"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618" kern="1200" spc="0" baseline="0">
          <a:gradFill>
            <a:gsLst>
              <a:gs pos="1250">
                <a:schemeClr val="tx1"/>
              </a:gs>
              <a:gs pos="100000">
                <a:schemeClr val="tx1"/>
              </a:gs>
            </a:gsLst>
            <a:lin ang="5400000" scaled="0"/>
          </a:gradFill>
          <a:latin typeface="+mn-lt"/>
          <a:ea typeface="+mn-ea"/>
          <a:cs typeface="+mn-cs"/>
        </a:defRPr>
      </a:lvl4pPr>
      <a:lvl5pPr marL="840448" marR="0" indent="-168090" algn="l" defTabSz="685845"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618" kern="1200" spc="0" baseline="0">
          <a:gradFill>
            <a:gsLst>
              <a:gs pos="1250">
                <a:schemeClr val="tx1"/>
              </a:gs>
              <a:gs pos="100000">
                <a:schemeClr val="tx1"/>
              </a:gs>
            </a:gsLst>
            <a:lin ang="5400000" scaled="0"/>
          </a:gradFill>
          <a:latin typeface="+mn-lt"/>
          <a:ea typeface="+mn-ea"/>
          <a:cs typeface="+mn-cs"/>
        </a:defRPr>
      </a:lvl5pPr>
      <a:lvl6pPr marL="1886074"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997"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920"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843"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845" rtl="0" eaLnBrk="1" latinLnBrk="0" hangingPunct="1">
        <a:defRPr sz="1324" kern="1200">
          <a:solidFill>
            <a:schemeClr val="tx1"/>
          </a:solidFill>
          <a:latin typeface="+mn-lt"/>
          <a:ea typeface="+mn-ea"/>
          <a:cs typeface="+mn-cs"/>
        </a:defRPr>
      </a:lvl1pPr>
      <a:lvl2pPr marL="342923" algn="l" defTabSz="685845" rtl="0" eaLnBrk="1" latinLnBrk="0" hangingPunct="1">
        <a:defRPr sz="1324" kern="1200">
          <a:solidFill>
            <a:schemeClr val="tx1"/>
          </a:solidFill>
          <a:latin typeface="+mn-lt"/>
          <a:ea typeface="+mn-ea"/>
          <a:cs typeface="+mn-cs"/>
        </a:defRPr>
      </a:lvl2pPr>
      <a:lvl3pPr marL="685845" algn="l" defTabSz="685845" rtl="0" eaLnBrk="1" latinLnBrk="0" hangingPunct="1">
        <a:defRPr sz="1324" kern="1200">
          <a:solidFill>
            <a:schemeClr val="tx1"/>
          </a:solidFill>
          <a:latin typeface="+mn-lt"/>
          <a:ea typeface="+mn-ea"/>
          <a:cs typeface="+mn-cs"/>
        </a:defRPr>
      </a:lvl3pPr>
      <a:lvl4pPr marL="1028768" algn="l" defTabSz="685845" rtl="0" eaLnBrk="1" latinLnBrk="0" hangingPunct="1">
        <a:defRPr sz="1324" kern="1200">
          <a:solidFill>
            <a:schemeClr val="tx1"/>
          </a:solidFill>
          <a:latin typeface="+mn-lt"/>
          <a:ea typeface="+mn-ea"/>
          <a:cs typeface="+mn-cs"/>
        </a:defRPr>
      </a:lvl4pPr>
      <a:lvl5pPr marL="1371690" algn="l" defTabSz="685845" rtl="0" eaLnBrk="1" latinLnBrk="0" hangingPunct="1">
        <a:defRPr sz="1324" kern="1200">
          <a:solidFill>
            <a:schemeClr val="tx1"/>
          </a:solidFill>
          <a:latin typeface="+mn-lt"/>
          <a:ea typeface="+mn-ea"/>
          <a:cs typeface="+mn-cs"/>
        </a:defRPr>
      </a:lvl5pPr>
      <a:lvl6pPr marL="1714614" algn="l" defTabSz="685845" rtl="0" eaLnBrk="1" latinLnBrk="0" hangingPunct="1">
        <a:defRPr sz="1324" kern="1200">
          <a:solidFill>
            <a:schemeClr val="tx1"/>
          </a:solidFill>
          <a:latin typeface="+mn-lt"/>
          <a:ea typeface="+mn-ea"/>
          <a:cs typeface="+mn-cs"/>
        </a:defRPr>
      </a:lvl6pPr>
      <a:lvl7pPr marL="2057536" algn="l" defTabSz="685845" rtl="0" eaLnBrk="1" latinLnBrk="0" hangingPunct="1">
        <a:defRPr sz="1324" kern="1200">
          <a:solidFill>
            <a:schemeClr val="tx1"/>
          </a:solidFill>
          <a:latin typeface="+mn-lt"/>
          <a:ea typeface="+mn-ea"/>
          <a:cs typeface="+mn-cs"/>
        </a:defRPr>
      </a:lvl7pPr>
      <a:lvl8pPr marL="2400458" algn="l" defTabSz="685845" rtl="0" eaLnBrk="1" latinLnBrk="0" hangingPunct="1">
        <a:defRPr sz="1324" kern="1200">
          <a:solidFill>
            <a:schemeClr val="tx1"/>
          </a:solidFill>
          <a:latin typeface="+mn-lt"/>
          <a:ea typeface="+mn-ea"/>
          <a:cs typeface="+mn-cs"/>
        </a:defRPr>
      </a:lvl8pPr>
      <a:lvl9pPr marL="2743382" algn="l" defTabSz="685845" rtl="0" eaLnBrk="1" latinLnBrk="0" hangingPunct="1">
        <a:defRPr sz="132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933" y="217140"/>
            <a:ext cx="8741880" cy="674749"/>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01934" y="891890"/>
            <a:ext cx="8740140" cy="1560555"/>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a:extLst>
              <a:ext uri="{FF2B5EF4-FFF2-40B4-BE49-F238E27FC236}">
                <a16:creationId xmlns:a16="http://schemas.microsoft.com/office/drawing/2014/main" id="{6005E0A2-E2FD-4152-9782-BB01255144EF}"/>
              </a:ext>
            </a:extLst>
          </p:cNvPr>
          <p:cNvPicPr>
            <a:picLocks noChangeAspect="1"/>
          </p:cNvPicPr>
          <p:nvPr userDrawn="1"/>
        </p:nvPicPr>
        <p:blipFill>
          <a:blip r:embed="rId24"/>
          <a:stretch>
            <a:fillRect/>
          </a:stretch>
        </p:blipFill>
        <p:spPr>
          <a:xfrm rot="5400000">
            <a:off x="6890309" y="2259293"/>
            <a:ext cx="5143967" cy="624914"/>
          </a:xfrm>
          <a:prstGeom prst="rect">
            <a:avLst/>
          </a:prstGeom>
        </p:spPr>
      </p:pic>
    </p:spTree>
    <p:extLst>
      <p:ext uri="{BB962C8B-B14F-4D97-AF65-F5344CB8AC3E}">
        <p14:creationId xmlns:p14="http://schemas.microsoft.com/office/powerpoint/2010/main" val="4116408276"/>
      </p:ext>
    </p:extLst>
  </p:cSld>
  <p:clrMap bg1="dk1" tx1="lt1" bg2="dk2" tx2="lt2" accent1="accent1" accent2="accent2" accent3="accent3" accent4="accent4" accent5="accent5" accent6="accent6" hlink="hlink" folHlink="folHlink"/>
  <p:sldLayoutIdLst>
    <p:sldLayoutId id="2147483766" r:id="rId1"/>
    <p:sldLayoutId id="2147483767" r:id="rId2"/>
    <p:sldLayoutId id="2147483768" r:id="rId3"/>
    <p:sldLayoutId id="2147483769" r:id="rId4"/>
    <p:sldLayoutId id="2147483770" r:id="rId5"/>
    <p:sldLayoutId id="2147483771" r:id="rId6"/>
    <p:sldLayoutId id="2147483772" r:id="rId7"/>
    <p:sldLayoutId id="2147483773" r:id="rId8"/>
    <p:sldLayoutId id="2147483774" r:id="rId9"/>
    <p:sldLayoutId id="2147483775" r:id="rId10"/>
    <p:sldLayoutId id="2147483776" r:id="rId11"/>
    <p:sldLayoutId id="2147483777" r:id="rId12"/>
    <p:sldLayoutId id="2147483778" r:id="rId13"/>
    <p:sldLayoutId id="2147483779" r:id="rId14"/>
    <p:sldLayoutId id="2147483780" r:id="rId15"/>
    <p:sldLayoutId id="2147483781" r:id="rId16"/>
    <p:sldLayoutId id="2147483782" r:id="rId17"/>
    <p:sldLayoutId id="2147483783" r:id="rId18"/>
    <p:sldLayoutId id="2147483784" r:id="rId19"/>
    <p:sldLayoutId id="2147483785" r:id="rId20"/>
    <p:sldLayoutId id="2147483786" r:id="rId21"/>
    <p:sldLayoutId id="2147483787" r:id="rId22"/>
  </p:sldLayoutIdLst>
  <p:transition>
    <p:fade/>
  </p:transition>
  <p:txStyles>
    <p:titleStyle>
      <a:lvl1pPr algn="l" defTabSz="672472" rtl="0" eaLnBrk="1" latinLnBrk="0" hangingPunct="1">
        <a:lnSpc>
          <a:spcPct val="90000"/>
        </a:lnSpc>
        <a:spcBef>
          <a:spcPct val="0"/>
        </a:spcBef>
        <a:buNone/>
        <a:defRPr lang="en-US" sz="3460" b="0" kern="1200" cap="none" spc="-74"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47217" marR="0" indent="-247217" algn="l" defTabSz="672472" rtl="0" eaLnBrk="1" fontAlgn="auto" latinLnBrk="0" hangingPunct="1">
        <a:lnSpc>
          <a:spcPct val="90000"/>
        </a:lnSpc>
        <a:spcBef>
          <a:spcPct val="20000"/>
        </a:spcBef>
        <a:spcAft>
          <a:spcPts val="0"/>
        </a:spcAft>
        <a:buClrTx/>
        <a:buSzPct val="90000"/>
        <a:buFont typeface="Arial" pitchFamily="34" charset="0"/>
        <a:buChar char="•"/>
        <a:tabLst/>
        <a:defRPr sz="2884" kern="1200" spc="0" baseline="0">
          <a:gradFill>
            <a:gsLst>
              <a:gs pos="1250">
                <a:schemeClr val="tx1"/>
              </a:gs>
              <a:gs pos="100000">
                <a:schemeClr val="tx1"/>
              </a:gs>
            </a:gsLst>
            <a:lin ang="5400000" scaled="0"/>
          </a:gradFill>
          <a:latin typeface="+mj-lt"/>
          <a:ea typeface="+mn-ea"/>
          <a:cs typeface="+mn-cs"/>
        </a:defRPr>
      </a:lvl1pPr>
      <a:lvl2pPr marL="421186" marR="0" indent="-173968" algn="l" defTabSz="672472" rtl="0" eaLnBrk="1" fontAlgn="auto" latinLnBrk="0" hangingPunct="1">
        <a:lnSpc>
          <a:spcPct val="90000"/>
        </a:lnSpc>
        <a:spcBef>
          <a:spcPct val="20000"/>
        </a:spcBef>
        <a:spcAft>
          <a:spcPts val="0"/>
        </a:spcAft>
        <a:buClrTx/>
        <a:buSzPct val="90000"/>
        <a:buFont typeface="Arial" pitchFamily="34" charset="0"/>
        <a:buChar char="•"/>
        <a:tabLst/>
        <a:defRPr sz="1730" kern="1200" spc="0" baseline="0">
          <a:gradFill>
            <a:gsLst>
              <a:gs pos="1250">
                <a:schemeClr val="tx1"/>
              </a:gs>
              <a:gs pos="100000">
                <a:schemeClr val="tx1"/>
              </a:gs>
            </a:gsLst>
            <a:lin ang="5400000" scaled="0"/>
          </a:gradFill>
          <a:latin typeface="+mn-lt"/>
          <a:ea typeface="+mn-ea"/>
          <a:cs typeface="+mn-cs"/>
        </a:defRPr>
      </a:lvl2pPr>
      <a:lvl3pPr marL="576841" marR="0" indent="-164812" algn="l" defTabSz="672472" rtl="0" eaLnBrk="1" fontAlgn="auto" latinLnBrk="0" hangingPunct="1">
        <a:lnSpc>
          <a:spcPct val="90000"/>
        </a:lnSpc>
        <a:spcBef>
          <a:spcPct val="20000"/>
        </a:spcBef>
        <a:spcAft>
          <a:spcPts val="0"/>
        </a:spcAft>
        <a:buClrTx/>
        <a:buSzPct val="90000"/>
        <a:buFont typeface="Arial" pitchFamily="34" charset="0"/>
        <a:buChar char="•"/>
        <a:tabLst/>
        <a:defRPr sz="1442" kern="1200" spc="0" baseline="0">
          <a:gradFill>
            <a:gsLst>
              <a:gs pos="1250">
                <a:schemeClr val="tx1"/>
              </a:gs>
              <a:gs pos="100000">
                <a:schemeClr val="tx1"/>
              </a:gs>
            </a:gsLst>
            <a:lin ang="5400000" scaled="0"/>
          </a:gradFill>
          <a:latin typeface="+mn-lt"/>
          <a:ea typeface="+mn-ea"/>
          <a:cs typeface="+mn-cs"/>
        </a:defRPr>
      </a:lvl3pPr>
      <a:lvl4pPr marL="741653" marR="0" indent="-164812" algn="l" defTabSz="672472" rtl="0" eaLnBrk="1" fontAlgn="auto" latinLnBrk="0" hangingPunct="1">
        <a:lnSpc>
          <a:spcPct val="90000"/>
        </a:lnSpc>
        <a:spcBef>
          <a:spcPct val="20000"/>
        </a:spcBef>
        <a:spcAft>
          <a:spcPts val="0"/>
        </a:spcAft>
        <a:buClrTx/>
        <a:buSzPct val="90000"/>
        <a:buFont typeface="Arial" pitchFamily="34" charset="0"/>
        <a:buChar char="•"/>
        <a:tabLst/>
        <a:defRPr sz="1298" kern="1200" spc="0" baseline="0">
          <a:gradFill>
            <a:gsLst>
              <a:gs pos="1250">
                <a:schemeClr val="tx1"/>
              </a:gs>
              <a:gs pos="100000">
                <a:schemeClr val="tx1"/>
              </a:gs>
            </a:gsLst>
            <a:lin ang="5400000" scaled="0"/>
          </a:gradFill>
          <a:latin typeface="+mn-lt"/>
          <a:ea typeface="+mn-ea"/>
          <a:cs typeface="+mn-cs"/>
        </a:defRPr>
      </a:lvl4pPr>
      <a:lvl5pPr marL="906465" marR="0" indent="-164812" algn="l" defTabSz="672472" rtl="0" eaLnBrk="1" fontAlgn="auto" latinLnBrk="0" hangingPunct="1">
        <a:lnSpc>
          <a:spcPct val="90000"/>
        </a:lnSpc>
        <a:spcBef>
          <a:spcPct val="20000"/>
        </a:spcBef>
        <a:spcAft>
          <a:spcPts val="0"/>
        </a:spcAft>
        <a:buClrTx/>
        <a:buSzPct val="90000"/>
        <a:buFont typeface="Arial" pitchFamily="34" charset="0"/>
        <a:buChar char="•"/>
        <a:tabLst/>
        <a:defRPr sz="1298" kern="1200" spc="0" baseline="0">
          <a:gradFill>
            <a:gsLst>
              <a:gs pos="1250">
                <a:schemeClr val="tx1"/>
              </a:gs>
              <a:gs pos="100000">
                <a:schemeClr val="tx1"/>
              </a:gs>
            </a:gsLst>
            <a:lin ang="5400000" scaled="0"/>
          </a:gradFill>
          <a:latin typeface="+mn-lt"/>
          <a:ea typeface="+mn-ea"/>
          <a:cs typeface="+mn-cs"/>
        </a:defRPr>
      </a:lvl5pPr>
      <a:lvl6pPr marL="1849295" indent="-168118" algn="l" defTabSz="672472" rtl="0" eaLnBrk="1" latinLnBrk="0" hangingPunct="1">
        <a:spcBef>
          <a:spcPct val="20000"/>
        </a:spcBef>
        <a:buFont typeface="Arial" pitchFamily="34" charset="0"/>
        <a:buChar char="•"/>
        <a:defRPr sz="1442" kern="1200">
          <a:solidFill>
            <a:schemeClr val="tx1"/>
          </a:solidFill>
          <a:latin typeface="+mn-lt"/>
          <a:ea typeface="+mn-ea"/>
          <a:cs typeface="+mn-cs"/>
        </a:defRPr>
      </a:lvl6pPr>
      <a:lvl7pPr marL="2185531" indent="-168118" algn="l" defTabSz="672472" rtl="0" eaLnBrk="1" latinLnBrk="0" hangingPunct="1">
        <a:spcBef>
          <a:spcPct val="20000"/>
        </a:spcBef>
        <a:buFont typeface="Arial" pitchFamily="34" charset="0"/>
        <a:buChar char="•"/>
        <a:defRPr sz="1442" kern="1200">
          <a:solidFill>
            <a:schemeClr val="tx1"/>
          </a:solidFill>
          <a:latin typeface="+mn-lt"/>
          <a:ea typeface="+mn-ea"/>
          <a:cs typeface="+mn-cs"/>
        </a:defRPr>
      </a:lvl7pPr>
      <a:lvl8pPr marL="2521767" indent="-168118" algn="l" defTabSz="672472" rtl="0" eaLnBrk="1" latinLnBrk="0" hangingPunct="1">
        <a:spcBef>
          <a:spcPct val="20000"/>
        </a:spcBef>
        <a:buFont typeface="Arial" pitchFamily="34" charset="0"/>
        <a:buChar char="•"/>
        <a:defRPr sz="1442" kern="1200">
          <a:solidFill>
            <a:schemeClr val="tx1"/>
          </a:solidFill>
          <a:latin typeface="+mn-lt"/>
          <a:ea typeface="+mn-ea"/>
          <a:cs typeface="+mn-cs"/>
        </a:defRPr>
      </a:lvl8pPr>
      <a:lvl9pPr marL="2858004" indent="-168118" algn="l" defTabSz="672472" rtl="0" eaLnBrk="1" latinLnBrk="0" hangingPunct="1">
        <a:spcBef>
          <a:spcPct val="20000"/>
        </a:spcBef>
        <a:buFont typeface="Arial" pitchFamily="34" charset="0"/>
        <a:buChar char="•"/>
        <a:defRPr sz="1442" kern="1200">
          <a:solidFill>
            <a:schemeClr val="tx1"/>
          </a:solidFill>
          <a:latin typeface="+mn-lt"/>
          <a:ea typeface="+mn-ea"/>
          <a:cs typeface="+mn-cs"/>
        </a:defRPr>
      </a:lvl9pPr>
    </p:bodyStyle>
    <p:otherStyle>
      <a:defPPr>
        <a:defRPr lang="en-US"/>
      </a:defPPr>
      <a:lvl1pPr marL="0" algn="l" defTabSz="672472" rtl="0" eaLnBrk="1" latinLnBrk="0" hangingPunct="1">
        <a:defRPr sz="1298" kern="1200">
          <a:solidFill>
            <a:schemeClr val="tx1"/>
          </a:solidFill>
          <a:latin typeface="+mn-lt"/>
          <a:ea typeface="+mn-ea"/>
          <a:cs typeface="+mn-cs"/>
        </a:defRPr>
      </a:lvl1pPr>
      <a:lvl2pPr marL="336236" algn="l" defTabSz="672472" rtl="0" eaLnBrk="1" latinLnBrk="0" hangingPunct="1">
        <a:defRPr sz="1298" kern="1200">
          <a:solidFill>
            <a:schemeClr val="tx1"/>
          </a:solidFill>
          <a:latin typeface="+mn-lt"/>
          <a:ea typeface="+mn-ea"/>
          <a:cs typeface="+mn-cs"/>
        </a:defRPr>
      </a:lvl2pPr>
      <a:lvl3pPr marL="672472" algn="l" defTabSz="672472" rtl="0" eaLnBrk="1" latinLnBrk="0" hangingPunct="1">
        <a:defRPr sz="1298" kern="1200">
          <a:solidFill>
            <a:schemeClr val="tx1"/>
          </a:solidFill>
          <a:latin typeface="+mn-lt"/>
          <a:ea typeface="+mn-ea"/>
          <a:cs typeface="+mn-cs"/>
        </a:defRPr>
      </a:lvl3pPr>
      <a:lvl4pPr marL="1008707" algn="l" defTabSz="672472" rtl="0" eaLnBrk="1" latinLnBrk="0" hangingPunct="1">
        <a:defRPr sz="1298" kern="1200">
          <a:solidFill>
            <a:schemeClr val="tx1"/>
          </a:solidFill>
          <a:latin typeface="+mn-lt"/>
          <a:ea typeface="+mn-ea"/>
          <a:cs typeface="+mn-cs"/>
        </a:defRPr>
      </a:lvl4pPr>
      <a:lvl5pPr marL="1344942" algn="l" defTabSz="672472" rtl="0" eaLnBrk="1" latinLnBrk="0" hangingPunct="1">
        <a:defRPr sz="1298" kern="1200">
          <a:solidFill>
            <a:schemeClr val="tx1"/>
          </a:solidFill>
          <a:latin typeface="+mn-lt"/>
          <a:ea typeface="+mn-ea"/>
          <a:cs typeface="+mn-cs"/>
        </a:defRPr>
      </a:lvl5pPr>
      <a:lvl6pPr marL="1681179" algn="l" defTabSz="672472" rtl="0" eaLnBrk="1" latinLnBrk="0" hangingPunct="1">
        <a:defRPr sz="1298" kern="1200">
          <a:solidFill>
            <a:schemeClr val="tx1"/>
          </a:solidFill>
          <a:latin typeface="+mn-lt"/>
          <a:ea typeface="+mn-ea"/>
          <a:cs typeface="+mn-cs"/>
        </a:defRPr>
      </a:lvl6pPr>
      <a:lvl7pPr marL="2017414" algn="l" defTabSz="672472" rtl="0" eaLnBrk="1" latinLnBrk="0" hangingPunct="1">
        <a:defRPr sz="1298" kern="1200">
          <a:solidFill>
            <a:schemeClr val="tx1"/>
          </a:solidFill>
          <a:latin typeface="+mn-lt"/>
          <a:ea typeface="+mn-ea"/>
          <a:cs typeface="+mn-cs"/>
        </a:defRPr>
      </a:lvl7pPr>
      <a:lvl8pPr marL="2353649" algn="l" defTabSz="672472" rtl="0" eaLnBrk="1" latinLnBrk="0" hangingPunct="1">
        <a:defRPr sz="1298" kern="1200">
          <a:solidFill>
            <a:schemeClr val="tx1"/>
          </a:solidFill>
          <a:latin typeface="+mn-lt"/>
          <a:ea typeface="+mn-ea"/>
          <a:cs typeface="+mn-cs"/>
        </a:defRPr>
      </a:lvl8pPr>
      <a:lvl9pPr marL="2689885" algn="l" defTabSz="672472" rtl="0" eaLnBrk="1" latinLnBrk="0" hangingPunct="1">
        <a:defRPr sz="1298"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0">
          <p15:clr>
            <a:srgbClr val="5ACBF0"/>
          </p15:clr>
        </p15:guide>
        <p15:guide id="3" pos="734">
          <p15:clr>
            <a:srgbClr val="5ACBF0"/>
          </p15:clr>
        </p15:guide>
        <p15:guide id="4" pos="1299">
          <p15:clr>
            <a:srgbClr val="5ACBF0"/>
          </p15:clr>
        </p15:guide>
        <p15:guide id="5" pos="1864">
          <p15:clr>
            <a:srgbClr val="5ACBF0"/>
          </p15:clr>
        </p15:guide>
        <p15:guide id="6" pos="2429">
          <p15:clr>
            <a:srgbClr val="5ACBF0"/>
          </p15:clr>
        </p15:guide>
        <p15:guide id="7" pos="2993">
          <p15:clr>
            <a:srgbClr val="5ACBF0"/>
          </p15:clr>
        </p15:guide>
        <p15:guide id="8" pos="3558">
          <p15:clr>
            <a:srgbClr val="5ACBF0"/>
          </p15:clr>
        </p15:guide>
        <p15:guide id="9" pos="4122">
          <p15:clr>
            <a:srgbClr val="5ACBF0"/>
          </p15:clr>
        </p15:guide>
        <p15:guide id="10" pos="4687">
          <p15:clr>
            <a:srgbClr val="5ACBF0"/>
          </p15:clr>
        </p15:guide>
        <p15:guide id="11" pos="5251">
          <p15:clr>
            <a:srgbClr val="5ACBF0"/>
          </p15:clr>
        </p15:guide>
        <p15:guide id="12" pos="5816">
          <p15:clr>
            <a:srgbClr val="5ACBF0"/>
          </p15:clr>
        </p15:guide>
        <p15:guide id="13" pos="6381">
          <p15:clr>
            <a:srgbClr val="5ACBF0"/>
          </p15:clr>
        </p15:guide>
        <p15:guide id="14" pos="6946">
          <p15:clr>
            <a:srgbClr val="5ACBF0"/>
          </p15:clr>
        </p15:guide>
        <p15:guide id="15" pos="7510">
          <p15:clr>
            <a:srgbClr val="5ACBF0"/>
          </p15:clr>
        </p15:guide>
        <p15:guide id="16" pos="282">
          <p15:clr>
            <a:srgbClr val="C35EA4"/>
          </p15:clr>
        </p15:guide>
        <p15:guide id="17" pos="7398">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930" y="217135"/>
            <a:ext cx="8741880" cy="674749"/>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01933" y="891884"/>
            <a:ext cx="8740140" cy="1560364"/>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a:extLst>
              <a:ext uri="{FF2B5EF4-FFF2-40B4-BE49-F238E27FC236}">
                <a16:creationId xmlns:a16="http://schemas.microsoft.com/office/drawing/2014/main" id="{6FB7DB66-9B1B-411B-9DF4-1D0C60BE8AD9}"/>
              </a:ext>
            </a:extLst>
          </p:cNvPr>
          <p:cNvPicPr>
            <a:picLocks noChangeAspect="1"/>
          </p:cNvPicPr>
          <p:nvPr userDrawn="1"/>
        </p:nvPicPr>
        <p:blipFill>
          <a:blip r:embed="rId24"/>
          <a:stretch>
            <a:fillRect/>
          </a:stretch>
        </p:blipFill>
        <p:spPr>
          <a:xfrm rot="5400000">
            <a:off x="6890309" y="2259293"/>
            <a:ext cx="5143967" cy="624914"/>
          </a:xfrm>
          <a:prstGeom prst="rect">
            <a:avLst/>
          </a:prstGeom>
        </p:spPr>
      </p:pic>
    </p:spTree>
    <p:extLst>
      <p:ext uri="{BB962C8B-B14F-4D97-AF65-F5344CB8AC3E}">
        <p14:creationId xmlns:p14="http://schemas.microsoft.com/office/powerpoint/2010/main" val="2425130155"/>
      </p:ext>
    </p:extLst>
  </p:cSld>
  <p:clrMap bg1="lt1" tx1="dk1" bg2="lt2" tx2="dk2" accent1="accent1" accent2="accent2" accent3="accent3" accent4="accent4" accent5="accent5" accent6="accent6" hlink="hlink" folHlink="folHlink"/>
  <p:sldLayoutIdLst>
    <p:sldLayoutId id="2147483789" r:id="rId1"/>
    <p:sldLayoutId id="2147483790" r:id="rId2"/>
    <p:sldLayoutId id="2147483791" r:id="rId3"/>
    <p:sldLayoutId id="2147483792" r:id="rId4"/>
    <p:sldLayoutId id="2147483793" r:id="rId5"/>
    <p:sldLayoutId id="2147483794" r:id="rId6"/>
    <p:sldLayoutId id="2147483795" r:id="rId7"/>
    <p:sldLayoutId id="2147483796" r:id="rId8"/>
    <p:sldLayoutId id="2147483797" r:id="rId9"/>
    <p:sldLayoutId id="2147483798" r:id="rId10"/>
    <p:sldLayoutId id="2147483799" r:id="rId11"/>
    <p:sldLayoutId id="2147483800" r:id="rId12"/>
    <p:sldLayoutId id="2147483801" r:id="rId13"/>
    <p:sldLayoutId id="2147483802" r:id="rId14"/>
    <p:sldLayoutId id="2147483803" r:id="rId15"/>
    <p:sldLayoutId id="2147483804" r:id="rId16"/>
    <p:sldLayoutId id="2147483805" r:id="rId17"/>
    <p:sldLayoutId id="2147483806" r:id="rId18"/>
    <p:sldLayoutId id="2147483807" r:id="rId19"/>
    <p:sldLayoutId id="2147483808" r:id="rId20"/>
    <p:sldLayoutId id="2147483809" r:id="rId21"/>
    <p:sldLayoutId id="2147483810" r:id="rId22"/>
  </p:sldLayoutIdLst>
  <p:transition>
    <p:fade/>
  </p:transition>
  <p:txStyles>
    <p:titleStyle>
      <a:lvl1pPr algn="l" defTabSz="672334" rtl="0" eaLnBrk="1" latinLnBrk="0" hangingPunct="1">
        <a:lnSpc>
          <a:spcPct val="90000"/>
        </a:lnSpc>
        <a:spcBef>
          <a:spcPct val="0"/>
        </a:spcBef>
        <a:buNone/>
        <a:defRPr lang="en-US" sz="3460" b="0" kern="1200" cap="none" spc="-74"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47167" marR="0" indent="-247167" algn="l" defTabSz="672334" rtl="0" eaLnBrk="1" fontAlgn="auto" latinLnBrk="0" hangingPunct="1">
        <a:lnSpc>
          <a:spcPct val="90000"/>
        </a:lnSpc>
        <a:spcBef>
          <a:spcPct val="20000"/>
        </a:spcBef>
        <a:spcAft>
          <a:spcPts val="0"/>
        </a:spcAft>
        <a:buClrTx/>
        <a:buSzPct val="90000"/>
        <a:buFont typeface="Arial" pitchFamily="34" charset="0"/>
        <a:buChar char="•"/>
        <a:tabLst/>
        <a:defRPr sz="2883" kern="1200" spc="0" baseline="0">
          <a:gradFill>
            <a:gsLst>
              <a:gs pos="1250">
                <a:schemeClr val="tx1"/>
              </a:gs>
              <a:gs pos="100000">
                <a:schemeClr val="tx1"/>
              </a:gs>
            </a:gsLst>
            <a:lin ang="5400000" scaled="0"/>
          </a:gradFill>
          <a:latin typeface="+mj-lt"/>
          <a:ea typeface="+mn-ea"/>
          <a:cs typeface="+mn-cs"/>
        </a:defRPr>
      </a:lvl1pPr>
      <a:lvl2pPr marL="421100" marR="0" indent="-173932" algn="l" defTabSz="672334" rtl="0" eaLnBrk="1" fontAlgn="auto" latinLnBrk="0" hangingPunct="1">
        <a:lnSpc>
          <a:spcPct val="90000"/>
        </a:lnSpc>
        <a:spcBef>
          <a:spcPct val="20000"/>
        </a:spcBef>
        <a:spcAft>
          <a:spcPts val="0"/>
        </a:spcAft>
        <a:buClrTx/>
        <a:buSzPct val="90000"/>
        <a:buFont typeface="Arial" pitchFamily="34" charset="0"/>
        <a:buChar char="•"/>
        <a:tabLst/>
        <a:defRPr sz="1730" kern="1200" spc="0" baseline="0">
          <a:gradFill>
            <a:gsLst>
              <a:gs pos="1250">
                <a:schemeClr val="tx1"/>
              </a:gs>
              <a:gs pos="100000">
                <a:schemeClr val="tx1"/>
              </a:gs>
            </a:gsLst>
            <a:lin ang="5400000" scaled="0"/>
          </a:gradFill>
          <a:latin typeface="+mn-lt"/>
          <a:ea typeface="+mn-ea"/>
          <a:cs typeface="+mn-cs"/>
        </a:defRPr>
      </a:lvl2pPr>
      <a:lvl3pPr marL="576724" marR="0" indent="-164779" algn="l" defTabSz="672334" rtl="0" eaLnBrk="1" fontAlgn="auto" latinLnBrk="0" hangingPunct="1">
        <a:lnSpc>
          <a:spcPct val="90000"/>
        </a:lnSpc>
        <a:spcBef>
          <a:spcPct val="20000"/>
        </a:spcBef>
        <a:spcAft>
          <a:spcPts val="0"/>
        </a:spcAft>
        <a:buClrTx/>
        <a:buSzPct val="90000"/>
        <a:buFont typeface="Arial" pitchFamily="34" charset="0"/>
        <a:buChar char="•"/>
        <a:tabLst/>
        <a:defRPr sz="1442" kern="1200" spc="0" baseline="0">
          <a:gradFill>
            <a:gsLst>
              <a:gs pos="1250">
                <a:schemeClr val="tx1"/>
              </a:gs>
              <a:gs pos="100000">
                <a:schemeClr val="tx1"/>
              </a:gs>
            </a:gsLst>
            <a:lin ang="5400000" scaled="0"/>
          </a:gradFill>
          <a:latin typeface="+mn-lt"/>
          <a:ea typeface="+mn-ea"/>
          <a:cs typeface="+mn-cs"/>
        </a:defRPr>
      </a:lvl3pPr>
      <a:lvl4pPr marL="741502" marR="0" indent="-164779" algn="l" defTabSz="672334" rtl="0" eaLnBrk="1" fontAlgn="auto" latinLnBrk="0" hangingPunct="1">
        <a:lnSpc>
          <a:spcPct val="90000"/>
        </a:lnSpc>
        <a:spcBef>
          <a:spcPct val="20000"/>
        </a:spcBef>
        <a:spcAft>
          <a:spcPts val="0"/>
        </a:spcAft>
        <a:buClrTx/>
        <a:buSzPct val="90000"/>
        <a:buFont typeface="Arial" pitchFamily="34" charset="0"/>
        <a:buChar char="•"/>
        <a:tabLst/>
        <a:defRPr sz="1298" kern="1200" spc="0" baseline="0">
          <a:gradFill>
            <a:gsLst>
              <a:gs pos="1250">
                <a:schemeClr val="tx1"/>
              </a:gs>
              <a:gs pos="100000">
                <a:schemeClr val="tx1"/>
              </a:gs>
            </a:gsLst>
            <a:lin ang="5400000" scaled="0"/>
          </a:gradFill>
          <a:latin typeface="+mn-lt"/>
          <a:ea typeface="+mn-ea"/>
          <a:cs typeface="+mn-cs"/>
        </a:defRPr>
      </a:lvl4pPr>
      <a:lvl5pPr marL="906280" marR="0" indent="-164779" algn="l" defTabSz="672334" rtl="0" eaLnBrk="1" fontAlgn="auto" latinLnBrk="0" hangingPunct="1">
        <a:lnSpc>
          <a:spcPct val="90000"/>
        </a:lnSpc>
        <a:spcBef>
          <a:spcPct val="20000"/>
        </a:spcBef>
        <a:spcAft>
          <a:spcPts val="0"/>
        </a:spcAft>
        <a:buClrTx/>
        <a:buSzPct val="90000"/>
        <a:buFont typeface="Arial" pitchFamily="34" charset="0"/>
        <a:buChar char="•"/>
        <a:tabLst/>
        <a:defRPr sz="1298" kern="1200" spc="0" baseline="0">
          <a:gradFill>
            <a:gsLst>
              <a:gs pos="1250">
                <a:schemeClr val="tx1"/>
              </a:gs>
              <a:gs pos="100000">
                <a:schemeClr val="tx1"/>
              </a:gs>
            </a:gsLst>
            <a:lin ang="5400000" scaled="0"/>
          </a:gradFill>
          <a:latin typeface="+mn-lt"/>
          <a:ea typeface="+mn-ea"/>
          <a:cs typeface="+mn-cs"/>
        </a:defRPr>
      </a:lvl5pPr>
      <a:lvl6pPr marL="1848918" indent="-168084" algn="l" defTabSz="672334" rtl="0" eaLnBrk="1" latinLnBrk="0" hangingPunct="1">
        <a:spcBef>
          <a:spcPct val="20000"/>
        </a:spcBef>
        <a:buFont typeface="Arial" pitchFamily="34" charset="0"/>
        <a:buChar char="•"/>
        <a:defRPr sz="1442" kern="1200">
          <a:solidFill>
            <a:schemeClr val="tx1"/>
          </a:solidFill>
          <a:latin typeface="+mn-lt"/>
          <a:ea typeface="+mn-ea"/>
          <a:cs typeface="+mn-cs"/>
        </a:defRPr>
      </a:lvl6pPr>
      <a:lvl7pPr marL="2185086" indent="-168084" algn="l" defTabSz="672334" rtl="0" eaLnBrk="1" latinLnBrk="0" hangingPunct="1">
        <a:spcBef>
          <a:spcPct val="20000"/>
        </a:spcBef>
        <a:buFont typeface="Arial" pitchFamily="34" charset="0"/>
        <a:buChar char="•"/>
        <a:defRPr sz="1442" kern="1200">
          <a:solidFill>
            <a:schemeClr val="tx1"/>
          </a:solidFill>
          <a:latin typeface="+mn-lt"/>
          <a:ea typeface="+mn-ea"/>
          <a:cs typeface="+mn-cs"/>
        </a:defRPr>
      </a:lvl7pPr>
      <a:lvl8pPr marL="2521253" indent="-168084" algn="l" defTabSz="672334" rtl="0" eaLnBrk="1" latinLnBrk="0" hangingPunct="1">
        <a:spcBef>
          <a:spcPct val="20000"/>
        </a:spcBef>
        <a:buFont typeface="Arial" pitchFamily="34" charset="0"/>
        <a:buChar char="•"/>
        <a:defRPr sz="1442" kern="1200">
          <a:solidFill>
            <a:schemeClr val="tx1"/>
          </a:solidFill>
          <a:latin typeface="+mn-lt"/>
          <a:ea typeface="+mn-ea"/>
          <a:cs typeface="+mn-cs"/>
        </a:defRPr>
      </a:lvl8pPr>
      <a:lvl9pPr marL="2857421" indent="-168084" algn="l" defTabSz="672334" rtl="0" eaLnBrk="1" latinLnBrk="0" hangingPunct="1">
        <a:spcBef>
          <a:spcPct val="20000"/>
        </a:spcBef>
        <a:buFont typeface="Arial" pitchFamily="34" charset="0"/>
        <a:buChar char="•"/>
        <a:defRPr sz="1442" kern="1200">
          <a:solidFill>
            <a:schemeClr val="tx1"/>
          </a:solidFill>
          <a:latin typeface="+mn-lt"/>
          <a:ea typeface="+mn-ea"/>
          <a:cs typeface="+mn-cs"/>
        </a:defRPr>
      </a:lvl9pPr>
    </p:bodyStyle>
    <p:otherStyle>
      <a:defPPr>
        <a:defRPr lang="en-US"/>
      </a:defPPr>
      <a:lvl1pPr marL="0" algn="l" defTabSz="672334" rtl="0" eaLnBrk="1" latinLnBrk="0" hangingPunct="1">
        <a:defRPr sz="1298" kern="1200">
          <a:solidFill>
            <a:schemeClr val="tx1"/>
          </a:solidFill>
          <a:latin typeface="+mn-lt"/>
          <a:ea typeface="+mn-ea"/>
          <a:cs typeface="+mn-cs"/>
        </a:defRPr>
      </a:lvl1pPr>
      <a:lvl2pPr marL="336167" algn="l" defTabSz="672334" rtl="0" eaLnBrk="1" latinLnBrk="0" hangingPunct="1">
        <a:defRPr sz="1298" kern="1200">
          <a:solidFill>
            <a:schemeClr val="tx1"/>
          </a:solidFill>
          <a:latin typeface="+mn-lt"/>
          <a:ea typeface="+mn-ea"/>
          <a:cs typeface="+mn-cs"/>
        </a:defRPr>
      </a:lvl2pPr>
      <a:lvl3pPr marL="672334" algn="l" defTabSz="672334" rtl="0" eaLnBrk="1" latinLnBrk="0" hangingPunct="1">
        <a:defRPr sz="1298" kern="1200">
          <a:solidFill>
            <a:schemeClr val="tx1"/>
          </a:solidFill>
          <a:latin typeface="+mn-lt"/>
          <a:ea typeface="+mn-ea"/>
          <a:cs typeface="+mn-cs"/>
        </a:defRPr>
      </a:lvl3pPr>
      <a:lvl4pPr marL="1008501" algn="l" defTabSz="672334" rtl="0" eaLnBrk="1" latinLnBrk="0" hangingPunct="1">
        <a:defRPr sz="1298" kern="1200">
          <a:solidFill>
            <a:schemeClr val="tx1"/>
          </a:solidFill>
          <a:latin typeface="+mn-lt"/>
          <a:ea typeface="+mn-ea"/>
          <a:cs typeface="+mn-cs"/>
        </a:defRPr>
      </a:lvl4pPr>
      <a:lvl5pPr marL="1344668" algn="l" defTabSz="672334" rtl="0" eaLnBrk="1" latinLnBrk="0" hangingPunct="1">
        <a:defRPr sz="1298" kern="1200">
          <a:solidFill>
            <a:schemeClr val="tx1"/>
          </a:solidFill>
          <a:latin typeface="+mn-lt"/>
          <a:ea typeface="+mn-ea"/>
          <a:cs typeface="+mn-cs"/>
        </a:defRPr>
      </a:lvl5pPr>
      <a:lvl6pPr marL="1680836" algn="l" defTabSz="672334" rtl="0" eaLnBrk="1" latinLnBrk="0" hangingPunct="1">
        <a:defRPr sz="1298" kern="1200">
          <a:solidFill>
            <a:schemeClr val="tx1"/>
          </a:solidFill>
          <a:latin typeface="+mn-lt"/>
          <a:ea typeface="+mn-ea"/>
          <a:cs typeface="+mn-cs"/>
        </a:defRPr>
      </a:lvl6pPr>
      <a:lvl7pPr marL="2017002" algn="l" defTabSz="672334" rtl="0" eaLnBrk="1" latinLnBrk="0" hangingPunct="1">
        <a:defRPr sz="1298" kern="1200">
          <a:solidFill>
            <a:schemeClr val="tx1"/>
          </a:solidFill>
          <a:latin typeface="+mn-lt"/>
          <a:ea typeface="+mn-ea"/>
          <a:cs typeface="+mn-cs"/>
        </a:defRPr>
      </a:lvl7pPr>
      <a:lvl8pPr marL="2353169" algn="l" defTabSz="672334" rtl="0" eaLnBrk="1" latinLnBrk="0" hangingPunct="1">
        <a:defRPr sz="1298" kern="1200">
          <a:solidFill>
            <a:schemeClr val="tx1"/>
          </a:solidFill>
          <a:latin typeface="+mn-lt"/>
          <a:ea typeface="+mn-ea"/>
          <a:cs typeface="+mn-cs"/>
        </a:defRPr>
      </a:lvl8pPr>
      <a:lvl9pPr marL="2689337" algn="l" defTabSz="672334" rtl="0" eaLnBrk="1" latinLnBrk="0" hangingPunct="1">
        <a:defRPr sz="1298" kern="1200">
          <a:solidFill>
            <a:schemeClr val="tx1"/>
          </a:solidFill>
          <a:latin typeface="+mn-lt"/>
          <a:ea typeface="+mn-ea"/>
          <a:cs typeface="+mn-cs"/>
        </a:defRPr>
      </a:lvl9pPr>
    </p:otherStyle>
  </p:txStyles>
  <p:extLst mod="1">
    <p:ext uri="{27BBF7A9-308A-43DC-89C8-2F10F3537804}">
      <p15:sldGuideLst xmlns:p15="http://schemas.microsoft.com/office/powerpoint/2012/main">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27" orient="horz" pos="187">
          <p15:clr>
            <a:srgbClr val="5ACBF0"/>
          </p15:clr>
        </p15:guide>
        <p15:guide id="28" pos="170">
          <p15:clr>
            <a:srgbClr val="5ACBF0"/>
          </p15:clr>
        </p15:guide>
        <p15:guide id="29" pos="734">
          <p15:clr>
            <a:srgbClr val="5ACBF0"/>
          </p15:clr>
        </p15:guide>
        <p15:guide id="30" pos="1299">
          <p15:clr>
            <a:srgbClr val="5ACBF0"/>
          </p15:clr>
        </p15:guide>
        <p15:guide id="31" pos="1864">
          <p15:clr>
            <a:srgbClr val="5ACBF0"/>
          </p15:clr>
        </p15:guide>
        <p15:guide id="32" pos="2429">
          <p15:clr>
            <a:srgbClr val="5ACBF0"/>
          </p15:clr>
        </p15:guide>
        <p15:guide id="33" pos="2993">
          <p15:clr>
            <a:srgbClr val="5ACBF0"/>
          </p15:clr>
        </p15:guide>
        <p15:guide id="34" pos="3558">
          <p15:clr>
            <a:srgbClr val="5ACBF0"/>
          </p15:clr>
        </p15:guide>
        <p15:guide id="35" pos="4122">
          <p15:clr>
            <a:srgbClr val="5ACBF0"/>
          </p15:clr>
        </p15:guide>
        <p15:guide id="36" pos="4687">
          <p15:clr>
            <a:srgbClr val="5ACBF0"/>
          </p15:clr>
        </p15:guide>
        <p15:guide id="37" pos="5251">
          <p15:clr>
            <a:srgbClr val="5ACBF0"/>
          </p15:clr>
        </p15:guide>
        <p15:guide id="38" pos="5816">
          <p15:clr>
            <a:srgbClr val="5ACBF0"/>
          </p15:clr>
        </p15:guide>
        <p15:guide id="39" pos="6381">
          <p15:clr>
            <a:srgbClr val="5ACBF0"/>
          </p15:clr>
        </p15:guide>
        <p15:guide id="40" pos="6946">
          <p15:clr>
            <a:srgbClr val="5ACBF0"/>
          </p15:clr>
        </p15:guide>
        <p15:guide id="41" pos="7510">
          <p15:clr>
            <a:srgbClr val="5ACBF0"/>
          </p15:clr>
        </p15:guide>
        <p15:guide id="42" pos="282">
          <p15:clr>
            <a:srgbClr val="C35EA4"/>
          </p15:clr>
        </p15:guide>
        <p15:guide id="43" pos="7398">
          <p15:clr>
            <a:srgbClr val="C35EA4"/>
          </p15:clr>
        </p15:guide>
        <p15:guide id="44" orient="horz" pos="763">
          <p15:clr>
            <a:srgbClr val="5ACBF0"/>
          </p15:clr>
        </p15:guide>
        <p15:guide id="45" orient="horz" pos="1339">
          <p15:clr>
            <a:srgbClr val="5ACBF0"/>
          </p15:clr>
        </p15:guide>
        <p15:guide id="46" orient="horz" pos="1915">
          <p15:clr>
            <a:srgbClr val="5ACBF0"/>
          </p15:clr>
        </p15:guide>
        <p15:guide id="47" orient="horz" pos="2491">
          <p15:clr>
            <a:srgbClr val="5ACBF0"/>
          </p15:clr>
        </p15:guide>
        <p15:guide id="48" orient="horz" pos="3067">
          <p15:clr>
            <a:srgbClr val="5ACBF0"/>
          </p15:clr>
        </p15:guide>
        <p15:guide id="49" orient="horz" pos="3643">
          <p15:clr>
            <a:srgbClr val="5ACBF0"/>
          </p15:clr>
        </p15:guide>
        <p15:guide id="50" orient="horz" pos="4219">
          <p15:clr>
            <a:srgbClr val="5ACBF0"/>
          </p15:clr>
        </p15:guide>
        <p15:guide id="51" orient="horz" pos="302">
          <p15:clr>
            <a:srgbClr val="C35EA4"/>
          </p15:clr>
        </p15:guide>
        <p15:guide id="52"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7.xml"/><Relationship Id="rId1" Type="http://schemas.openxmlformats.org/officeDocument/2006/relationships/slideLayout" Target="../slideLayouts/slideLayout40.xml"/><Relationship Id="rId5" Type="http://schemas.openxmlformats.org/officeDocument/2006/relationships/image" Target="../media/image44.png"/><Relationship Id="rId4" Type="http://schemas.openxmlformats.org/officeDocument/2006/relationships/image" Target="../media/image43.png"/></Relationships>
</file>

<file path=ppt/slides/_rels/slide11.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notesSlide" Target="../notesSlides/notesSlide8.xml"/><Relationship Id="rId1" Type="http://schemas.openxmlformats.org/officeDocument/2006/relationships/slideLayout" Target="../slideLayouts/slideLayout40.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1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9.xml"/><Relationship Id="rId1" Type="http://schemas.openxmlformats.org/officeDocument/2006/relationships/slideLayout" Target="../slideLayouts/slideLayout40.xml"/></Relationships>
</file>

<file path=ppt/slides/_rels/slide1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0.xml"/><Relationship Id="rId1" Type="http://schemas.openxmlformats.org/officeDocument/2006/relationships/slideLayout" Target="../slideLayouts/slideLayout40.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1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1.xml"/><Relationship Id="rId1" Type="http://schemas.openxmlformats.org/officeDocument/2006/relationships/slideLayout" Target="../slideLayouts/slideLayout40.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7.xml.rels><?xml version="1.0" encoding="UTF-8" standalone="yes"?>
<Relationships xmlns="http://schemas.openxmlformats.org/package/2006/relationships"><Relationship Id="rId3" Type="http://schemas.openxmlformats.org/officeDocument/2006/relationships/image" Target="../media/image60.emf"/><Relationship Id="rId7" Type="http://schemas.openxmlformats.org/officeDocument/2006/relationships/image" Target="../media/image64.emf"/><Relationship Id="rId2" Type="http://schemas.openxmlformats.org/officeDocument/2006/relationships/notesSlide" Target="../notesSlides/notesSlide12.xml"/><Relationship Id="rId1" Type="http://schemas.openxmlformats.org/officeDocument/2006/relationships/slideLayout" Target="../slideLayouts/slideLayout40.xml"/><Relationship Id="rId6" Type="http://schemas.openxmlformats.org/officeDocument/2006/relationships/image" Target="../media/image63.emf"/><Relationship Id="rId5" Type="http://schemas.openxmlformats.org/officeDocument/2006/relationships/image" Target="../media/image62.emf"/><Relationship Id="rId4" Type="http://schemas.openxmlformats.org/officeDocument/2006/relationships/image" Target="../media/image61.emf"/></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4.xml"/><Relationship Id="rId1" Type="http://schemas.openxmlformats.org/officeDocument/2006/relationships/slideLayout" Target="../slideLayouts/slideLayout30.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5.xml"/><Relationship Id="rId1" Type="http://schemas.openxmlformats.org/officeDocument/2006/relationships/slideLayout" Target="../slideLayouts/slideLayout30.xml"/></Relationships>
</file>

<file path=ppt/slides/_rels/slide2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6.xml"/><Relationship Id="rId1" Type="http://schemas.openxmlformats.org/officeDocument/2006/relationships/slideLayout" Target="../slideLayouts/slideLayout38.xml"/><Relationship Id="rId4" Type="http://schemas.openxmlformats.org/officeDocument/2006/relationships/image" Target="../media/image71.sv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8.xml"/><Relationship Id="rId1" Type="http://schemas.openxmlformats.org/officeDocument/2006/relationships/slideLayout" Target="../slideLayouts/slideLayout56.xml"/><Relationship Id="rId4" Type="http://schemas.microsoft.com/office/2007/relationships/hdphoto" Target="../media/hdphoto3.wdp"/></Relationships>
</file>

<file path=ppt/slides/_rels/slide2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9.xml"/><Relationship Id="rId1" Type="http://schemas.openxmlformats.org/officeDocument/2006/relationships/slideLayout" Target="../slideLayouts/slideLayout53.xml"/><Relationship Id="rId4" Type="http://schemas.openxmlformats.org/officeDocument/2006/relationships/image" Target="../media/image74.png"/></Relationships>
</file>

<file path=ppt/slides/_rels/slide2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0.xml"/><Relationship Id="rId1" Type="http://schemas.openxmlformats.org/officeDocument/2006/relationships/slideLayout" Target="../slideLayouts/slideLayout68.xml"/><Relationship Id="rId4" Type="http://schemas.openxmlformats.org/officeDocument/2006/relationships/image" Target="../media/image76.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6.xml"/></Relationships>
</file>

<file path=ppt/slides/_rels/slide2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2.xml"/><Relationship Id="rId1" Type="http://schemas.openxmlformats.org/officeDocument/2006/relationships/slideLayout" Target="../slideLayouts/slideLayout56.xml"/></Relationships>
</file>

<file path=ppt/slides/_rels/slide29.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78.emf"/><Relationship Id="rId7" Type="http://schemas.openxmlformats.org/officeDocument/2006/relationships/diagramColors" Target="../diagrams/colors1.xml"/><Relationship Id="rId2" Type="http://schemas.openxmlformats.org/officeDocument/2006/relationships/notesSlide" Target="../notesSlides/notesSlide23.xml"/><Relationship Id="rId1" Type="http://schemas.openxmlformats.org/officeDocument/2006/relationships/slideLayout" Target="../slideLayouts/slideLayout56.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 Id="rId9" Type="http://schemas.openxmlformats.org/officeDocument/2006/relationships/image" Target="../media/image74.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78.emf"/><Relationship Id="rId7" Type="http://schemas.openxmlformats.org/officeDocument/2006/relationships/diagramColors" Target="../diagrams/colors2.xml"/><Relationship Id="rId2" Type="http://schemas.openxmlformats.org/officeDocument/2006/relationships/notesSlide" Target="../notesSlides/notesSlide24.xml"/><Relationship Id="rId1" Type="http://schemas.openxmlformats.org/officeDocument/2006/relationships/slideLayout" Target="../slideLayouts/slideLayout56.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 Id="rId9" Type="http://schemas.openxmlformats.org/officeDocument/2006/relationships/image" Target="../media/image74.png"/></Relationships>
</file>

<file path=ppt/slides/_rels/slide31.xml.rels><?xml version="1.0" encoding="UTF-8" standalone="yes"?>
<Relationships xmlns="http://schemas.openxmlformats.org/package/2006/relationships"><Relationship Id="rId8" Type="http://schemas.openxmlformats.org/officeDocument/2006/relationships/image" Target="../media/image84.png"/><Relationship Id="rId13" Type="http://schemas.openxmlformats.org/officeDocument/2006/relationships/image" Target="../media/image89.png"/><Relationship Id="rId3" Type="http://schemas.openxmlformats.org/officeDocument/2006/relationships/image" Target="../media/image79.png"/><Relationship Id="rId7" Type="http://schemas.openxmlformats.org/officeDocument/2006/relationships/image" Target="../media/image83.png"/><Relationship Id="rId12" Type="http://schemas.openxmlformats.org/officeDocument/2006/relationships/image" Target="../media/image88.png"/><Relationship Id="rId2" Type="http://schemas.openxmlformats.org/officeDocument/2006/relationships/notesSlide" Target="../notesSlides/notesSlide25.xml"/><Relationship Id="rId1" Type="http://schemas.openxmlformats.org/officeDocument/2006/relationships/slideLayout" Target="../slideLayouts/slideLayout69.xml"/><Relationship Id="rId6" Type="http://schemas.openxmlformats.org/officeDocument/2006/relationships/image" Target="../media/image82.png"/><Relationship Id="rId11" Type="http://schemas.openxmlformats.org/officeDocument/2006/relationships/image" Target="../media/image87.png"/><Relationship Id="rId5" Type="http://schemas.openxmlformats.org/officeDocument/2006/relationships/image" Target="../media/image81.png"/><Relationship Id="rId10" Type="http://schemas.openxmlformats.org/officeDocument/2006/relationships/image" Target="../media/image86.png"/><Relationship Id="rId4" Type="http://schemas.openxmlformats.org/officeDocument/2006/relationships/image" Target="../media/image80.png"/><Relationship Id="rId9" Type="http://schemas.openxmlformats.org/officeDocument/2006/relationships/image" Target="../media/image85.png"/><Relationship Id="rId14" Type="http://schemas.openxmlformats.org/officeDocument/2006/relationships/image" Target="../media/image90.png"/></Relationships>
</file>

<file path=ppt/slides/_rels/slide32.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image" Target="../media/image74.png"/><Relationship Id="rId7" Type="http://schemas.openxmlformats.org/officeDocument/2006/relationships/image" Target="../media/image94.png"/><Relationship Id="rId2" Type="http://schemas.openxmlformats.org/officeDocument/2006/relationships/notesSlide" Target="../notesSlides/notesSlide26.xml"/><Relationship Id="rId1" Type="http://schemas.openxmlformats.org/officeDocument/2006/relationships/slideLayout" Target="../slideLayouts/slideLayout56.xml"/><Relationship Id="rId6" Type="http://schemas.openxmlformats.org/officeDocument/2006/relationships/image" Target="../media/image93.png"/><Relationship Id="rId11" Type="http://schemas.openxmlformats.org/officeDocument/2006/relationships/image" Target="../media/image98.png"/><Relationship Id="rId5" Type="http://schemas.openxmlformats.org/officeDocument/2006/relationships/image" Target="../media/image92.png"/><Relationship Id="rId10" Type="http://schemas.openxmlformats.org/officeDocument/2006/relationships/image" Target="../media/image97.png"/><Relationship Id="rId4" Type="http://schemas.openxmlformats.org/officeDocument/2006/relationships/image" Target="../media/image91.png"/><Relationship Id="rId9" Type="http://schemas.openxmlformats.org/officeDocument/2006/relationships/image" Target="../media/image96.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3.xml"/></Relationships>
</file>

<file path=ppt/slides/_rels/slide34.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28.xml"/><Relationship Id="rId1" Type="http://schemas.openxmlformats.org/officeDocument/2006/relationships/slideLayout" Target="../slideLayouts/slideLayout53.xml"/></Relationships>
</file>

<file path=ppt/slides/_rels/slide35.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53.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109.xml"/><Relationship Id="rId1" Type="http://schemas.openxmlformats.org/officeDocument/2006/relationships/themeOverride" Target="../theme/themeOverride3.xml"/><Relationship Id="rId4" Type="http://schemas.openxmlformats.org/officeDocument/2006/relationships/image" Target="../media/image101.png"/></Relationships>
</file>

<file path=ppt/slides/_rels/slide37.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notesSlide" Target="../notesSlides/notesSlide3.xml"/><Relationship Id="rId7" Type="http://schemas.openxmlformats.org/officeDocument/2006/relationships/image" Target="../media/image28.png"/><Relationship Id="rId12" Type="http://schemas.openxmlformats.org/officeDocument/2006/relationships/image" Target="../media/image33.png"/><Relationship Id="rId2" Type="http://schemas.openxmlformats.org/officeDocument/2006/relationships/slideLayout" Target="../slideLayouts/slideLayout84.xml"/><Relationship Id="rId1" Type="http://schemas.openxmlformats.org/officeDocument/2006/relationships/themeOverride" Target="../theme/themeOverride1.xml"/><Relationship Id="rId6" Type="http://schemas.openxmlformats.org/officeDocument/2006/relationships/image" Target="../media/image27.emf"/><Relationship Id="rId11" Type="http://schemas.openxmlformats.org/officeDocument/2006/relationships/image" Target="../media/image32.png"/><Relationship Id="rId5" Type="http://schemas.openxmlformats.org/officeDocument/2006/relationships/image" Target="../media/image26.pn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png"/></Relationships>
</file>

<file path=ppt/slides/_rels/slide40.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33.xml"/><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0.xml"/></Relationships>
</file>

<file path=ppt/slides/_rels/slide42.xml.rels><?xml version="1.0" encoding="UTF-8" standalone="yes"?>
<Relationships xmlns="http://schemas.openxmlformats.org/package/2006/relationships"><Relationship Id="rId3" Type="http://schemas.openxmlformats.org/officeDocument/2006/relationships/hyperlink" Target="https://docs.microsoft.com/en-us/azure/automation" TargetMode="External"/><Relationship Id="rId7" Type="http://schemas.openxmlformats.org/officeDocument/2006/relationships/hyperlink" Target="https://docs.microsoft.com/en-us/powerapps" TargetMode="External"/><Relationship Id="rId2" Type="http://schemas.openxmlformats.org/officeDocument/2006/relationships/notesSlide" Target="../notesSlides/notesSlide35.xml"/><Relationship Id="rId1" Type="http://schemas.openxmlformats.org/officeDocument/2006/relationships/slideLayout" Target="../slideLayouts/slideLayout53.xml"/><Relationship Id="rId6" Type="http://schemas.openxmlformats.org/officeDocument/2006/relationships/hyperlink" Target="http://aka.ms/logicappslive" TargetMode="External"/><Relationship Id="rId5" Type="http://schemas.openxmlformats.org/officeDocument/2006/relationships/hyperlink" Target="http://aka.ms/logicappsblog" TargetMode="External"/><Relationship Id="rId4" Type="http://schemas.openxmlformats.org/officeDocument/2006/relationships/hyperlink" Target="http://aka.ms/logicapps-docs" TargetMode="External"/></Relationships>
</file>

<file path=ppt/slides/_rels/slide43.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108.jpeg"/><Relationship Id="rId2" Type="http://schemas.openxmlformats.org/officeDocument/2006/relationships/notesSlide" Target="../notesSlides/notesSlide37.xml"/><Relationship Id="rId1" Type="http://schemas.openxmlformats.org/officeDocument/2006/relationships/slideLayout" Target="../slideLayouts/slideLayout8.xml"/><Relationship Id="rId5" Type="http://schemas.openxmlformats.org/officeDocument/2006/relationships/image" Target="../media/image110.jpeg"/><Relationship Id="rId4" Type="http://schemas.openxmlformats.org/officeDocument/2006/relationships/image" Target="../media/image109.jpeg"/></Relationships>
</file>

<file path=ppt/slides/_rels/slide48.xml.rels><?xml version="1.0" encoding="UTF-8" standalone="yes"?>
<Relationships xmlns="http://schemas.openxmlformats.org/package/2006/relationships"><Relationship Id="rId2" Type="http://schemas.openxmlformats.org/officeDocument/2006/relationships/image" Target="../media/image108.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7" Type="http://schemas.openxmlformats.org/officeDocument/2006/relationships/image" Target="../media/image37.png"/><Relationship Id="rId2" Type="http://schemas.openxmlformats.org/officeDocument/2006/relationships/slideLayout" Target="../slideLayouts/slideLayout63.xml"/><Relationship Id="rId1" Type="http://schemas.openxmlformats.org/officeDocument/2006/relationships/themeOverride" Target="../theme/themeOverride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73.xml"/><Relationship Id="rId1" Type="http://schemas.openxmlformats.org/officeDocument/2006/relationships/tags" Target="../tags/tag1.xml"/><Relationship Id="rId5" Type="http://schemas.openxmlformats.org/officeDocument/2006/relationships/image" Target="../media/image39.png"/><Relationship Id="rId4" Type="http://schemas.openxmlformats.org/officeDocument/2006/relationships/image" Target="../media/image3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xml"/><Relationship Id="rId1" Type="http://schemas.openxmlformats.org/officeDocument/2006/relationships/slideLayout" Target="../slideLayouts/slideLayout29.xml"/><Relationship Id="rId4" Type="http://schemas.microsoft.com/office/2007/relationships/hdphoto" Target="../media/hdphoto1.wdp"/></Relationships>
</file>

<file path=ppt/slides/_rels/slide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1.png"/><Relationship Id="rId1" Type="http://schemas.openxmlformats.org/officeDocument/2006/relationships/slideLayout" Target="../slideLayouts/slideLayout29.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064533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5C2D91"/>
        </a:solidFill>
        <a:effectLst/>
      </p:bgPr>
    </p:bg>
    <p:spTree>
      <p:nvGrpSpPr>
        <p:cNvPr id="1" name=""/>
        <p:cNvGrpSpPr/>
        <p:nvPr/>
      </p:nvGrpSpPr>
      <p:grpSpPr>
        <a:xfrm>
          <a:off x="0" y="0"/>
          <a:ext cx="0" cy="0"/>
          <a:chOff x="0" y="0"/>
          <a:chExt cx="0" cy="0"/>
        </a:xfrm>
      </p:grpSpPr>
      <p:sp>
        <p:nvSpPr>
          <p:cNvPr id="7" name="Rectangle 6"/>
          <p:cNvSpPr/>
          <p:nvPr/>
        </p:nvSpPr>
        <p:spPr bwMode="auto">
          <a:xfrm>
            <a:off x="1" y="366"/>
            <a:ext cx="3630177" cy="5142770"/>
          </a:xfrm>
          <a:prstGeom prst="rect">
            <a:avLst/>
          </a:prstGeom>
          <a:solidFill>
            <a:schemeClr val="tx1">
              <a:lumMod val="50000"/>
              <a:alpha val="2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91" fontAlgn="base">
              <a:lnSpc>
                <a:spcPct val="90000"/>
              </a:lnSpc>
              <a:spcBef>
                <a:spcPct val="0"/>
              </a:spcBef>
              <a:spcAft>
                <a:spcPct val="0"/>
              </a:spcAft>
              <a:defRPr/>
            </a:pPr>
            <a:endParaRPr lang="en-US"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 name="Title 3"/>
          <p:cNvSpPr txBox="1">
            <a:spLocks/>
          </p:cNvSpPr>
          <p:nvPr/>
        </p:nvSpPr>
        <p:spPr>
          <a:xfrm>
            <a:off x="201697" y="202061"/>
            <a:ext cx="3193746" cy="130518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685714">
              <a:defRPr/>
            </a:pPr>
            <a:r>
              <a:rPr lang="en-US" sz="3235" spc="-75" dirty="0">
                <a:solidFill>
                  <a:srgbClr val="FFFFFF"/>
                </a:solidFill>
                <a:latin typeface="Segoe UI Light"/>
              </a:rPr>
              <a:t>Easy Authoring</a:t>
            </a:r>
          </a:p>
        </p:txBody>
      </p:sp>
      <p:sp>
        <p:nvSpPr>
          <p:cNvPr id="11" name="Rectangle 10"/>
          <p:cNvSpPr/>
          <p:nvPr/>
        </p:nvSpPr>
        <p:spPr>
          <a:xfrm>
            <a:off x="201696" y="1075259"/>
            <a:ext cx="3022292" cy="1763785"/>
          </a:xfrm>
          <a:prstGeom prst="rect">
            <a:avLst/>
          </a:prstGeom>
        </p:spPr>
        <p:txBody>
          <a:bodyPr wrap="square" tIns="107556" bIns="107556" anchor="t" anchorCtr="0">
            <a:noAutofit/>
          </a:bodyPr>
          <a:lstStyle/>
          <a:p>
            <a:pPr defTabSz="685458">
              <a:spcAft>
                <a:spcPts val="1324"/>
              </a:spcAft>
              <a:defRPr/>
            </a:pPr>
            <a:r>
              <a:rPr lang="en-US" sz="1324" kern="0" spc="-22" dirty="0">
                <a:solidFill>
                  <a:srgbClr val="FFFFFF"/>
                </a:solidFill>
                <a:latin typeface="Segoe UI"/>
                <a:cs typeface="Segoe UI Semibold" panose="020B0702040204020203" pitchFamily="34" charset="0"/>
              </a:rPr>
              <a:t>Truly WYSIWYG – full control over user experience, use it as you build it</a:t>
            </a:r>
          </a:p>
          <a:p>
            <a:pPr defTabSz="685458">
              <a:spcAft>
                <a:spcPts val="1324"/>
              </a:spcAft>
              <a:defRPr/>
            </a:pPr>
            <a:r>
              <a:rPr lang="en-US" sz="1324" kern="0" spc="-22" dirty="0">
                <a:solidFill>
                  <a:srgbClr val="FFFFFF"/>
                </a:solidFill>
                <a:latin typeface="Segoe UI"/>
                <a:cs typeface="Segoe UI Semibold" panose="020B0702040204020203" pitchFamily="34" charset="0"/>
              </a:rPr>
              <a:t>Create app logic with familiar Excel-like expressions</a:t>
            </a:r>
          </a:p>
          <a:p>
            <a:pPr defTabSz="685458">
              <a:spcAft>
                <a:spcPts val="1324"/>
              </a:spcAft>
              <a:defRPr/>
            </a:pPr>
            <a:r>
              <a:rPr lang="en-US" sz="1324" kern="0" spc="-22" dirty="0">
                <a:solidFill>
                  <a:srgbClr val="FFFFFF"/>
                </a:solidFill>
                <a:latin typeface="Segoe UI"/>
                <a:cs typeface="Segoe UI Semibold" panose="020B0702040204020203" pitchFamily="34" charset="0"/>
              </a:rPr>
              <a:t>Mash up data from multiple sources right at the app level</a:t>
            </a:r>
          </a:p>
        </p:txBody>
      </p:sp>
      <p:pic>
        <p:nvPicPr>
          <p:cNvPr id="13" name="Picture 12" descr="A screenshot of a cell phone&#10;&#10;Description generated with very high confidence">
            <a:extLst>
              <a:ext uri="{FF2B5EF4-FFF2-40B4-BE49-F238E27FC236}">
                <a16:creationId xmlns:a16="http://schemas.microsoft.com/office/drawing/2014/main" id="{48612DC4-086D-44DE-ADDB-2F5B75A28FF7}"/>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4282635" y="1052369"/>
            <a:ext cx="4228156" cy="2883528"/>
          </a:xfrm>
          <a:prstGeom prst="rect">
            <a:avLst/>
          </a:prstGeom>
        </p:spPr>
      </p:pic>
      <p:grpSp>
        <p:nvGrpSpPr>
          <p:cNvPr id="5" name="Group 4">
            <a:extLst>
              <a:ext uri="{FF2B5EF4-FFF2-40B4-BE49-F238E27FC236}">
                <a16:creationId xmlns:a16="http://schemas.microsoft.com/office/drawing/2014/main" id="{D224A76A-4E99-41D2-AE13-C4C7F9E20E2A}"/>
              </a:ext>
            </a:extLst>
          </p:cNvPr>
          <p:cNvGrpSpPr/>
          <p:nvPr/>
        </p:nvGrpSpPr>
        <p:grpSpPr>
          <a:xfrm>
            <a:off x="3943208" y="732446"/>
            <a:ext cx="4907013" cy="3438752"/>
            <a:chOff x="5363035" y="995680"/>
            <a:chExt cx="6673879" cy="4676941"/>
          </a:xfrm>
        </p:grpSpPr>
        <p:pic>
          <p:nvPicPr>
            <p:cNvPr id="14" name="Picture 1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363035" y="995680"/>
              <a:ext cx="6673879" cy="4676941"/>
            </a:xfrm>
            <a:prstGeom prst="rect">
              <a:avLst/>
            </a:prstGeom>
          </p:spPr>
        </p:pic>
        <p:pic>
          <p:nvPicPr>
            <p:cNvPr id="4" name="Picture 3">
              <a:extLst>
                <a:ext uri="{FF2B5EF4-FFF2-40B4-BE49-F238E27FC236}">
                  <a16:creationId xmlns:a16="http://schemas.microsoft.com/office/drawing/2014/main" id="{6B8EF01C-03E5-4BB8-A698-6A0B398F044B}"/>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855161" y="1410479"/>
              <a:ext cx="5728139" cy="3821921"/>
            </a:xfrm>
            <a:prstGeom prst="rect">
              <a:avLst/>
            </a:prstGeom>
          </p:spPr>
        </p:pic>
      </p:grpSp>
    </p:spTree>
    <p:extLst>
      <p:ext uri="{BB962C8B-B14F-4D97-AF65-F5344CB8AC3E}">
        <p14:creationId xmlns:p14="http://schemas.microsoft.com/office/powerpoint/2010/main" val="1993928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a14="http://schemas.microsoft.com/office/drawing/2010/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50"/>
                                        <p:tgtEl>
                                          <p:spTgt spid="3"/>
                                        </p:tgtEl>
                                      </p:cBhvr>
                                    </p:animEffect>
                                  </p:childTnLst>
                                </p:cTn>
                              </p:par>
                              <p:par>
                                <p:cTn id="8" presetID="42" presetClass="path" presetSubtype="0" decel="100000" fill="hold" grpId="1" nodeType="withEffect">
                                  <p:stCondLst>
                                    <p:cond delay="0"/>
                                  </p:stCondLst>
                                  <p:childTnLst>
                                    <p:animMotion origin="layout" path="M 3.33674E-6 2.91421E-6 L 3.33674E-6 0.25011 " pathEditMode="relative" rAng="0" ptsTypes="AA">
                                      <p:cBhvr>
                                        <p:cTn id="9" dur="750" spd="-100000" fill="hold"/>
                                        <p:tgtEl>
                                          <p:spTgt spid="3"/>
                                        </p:tgtEl>
                                        <p:attrNameLst>
                                          <p:attrName>ppt_x</p:attrName>
                                          <p:attrName>ppt_y</p:attrName>
                                        </p:attrNameLst>
                                      </p:cBhvr>
                                      <p:rCtr x="0" y="12506"/>
                                    </p:animMotion>
                                  </p:childTnLst>
                                </p:cTn>
                              </p:par>
                              <p:par>
                                <p:cTn id="10" presetID="10" presetClass="entr" presetSubtype="0" fill="hold" grpId="0" nodeType="with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250"/>
                                        <p:tgtEl>
                                          <p:spTgt spid="11"/>
                                        </p:tgtEl>
                                      </p:cBhvr>
                                    </p:animEffect>
                                  </p:childTnLst>
                                </p:cTn>
                              </p:par>
                              <p:par>
                                <p:cTn id="13" presetID="42" presetClass="path" presetSubtype="0" decel="100000" fill="hold" grpId="1" nodeType="withEffect">
                                  <p:stCondLst>
                                    <p:cond delay="0"/>
                                  </p:stCondLst>
                                  <p:childTnLst>
                                    <p:animMotion origin="layout" path="M -6.58667E-7 -3.76759E-7 L -6.58667E-7 0.25011 " pathEditMode="relative" rAng="0" ptsTypes="AA">
                                      <p:cBhvr>
                                        <p:cTn id="14" dur="750" spd="-100000" fill="hold"/>
                                        <p:tgtEl>
                                          <p:spTgt spid="11"/>
                                        </p:tgtEl>
                                        <p:attrNameLst>
                                          <p:attrName>ppt_x</p:attrName>
                                          <p:attrName>ppt_y</p:attrName>
                                        </p:attrNameLst>
                                      </p:cBhvr>
                                      <p:rCtr x="0" y="1250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11" grpId="0"/>
      <p:bldP spid="11" grpId="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5C2D9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13B40A7-162C-47BE-B437-9B79E369B20C}"/>
              </a:ext>
            </a:extLst>
          </p:cNvPr>
          <p:cNvSpPr/>
          <p:nvPr/>
        </p:nvSpPr>
        <p:spPr bwMode="auto">
          <a:xfrm>
            <a:off x="3951740" y="261822"/>
            <a:ext cx="4960217" cy="5669887"/>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765"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 name="Rectangle 6"/>
          <p:cNvSpPr/>
          <p:nvPr/>
        </p:nvSpPr>
        <p:spPr bwMode="auto">
          <a:xfrm>
            <a:off x="1" y="366"/>
            <a:ext cx="3630177" cy="5142770"/>
          </a:xfrm>
          <a:prstGeom prst="rect">
            <a:avLst/>
          </a:prstGeom>
          <a:solidFill>
            <a:schemeClr val="tx1">
              <a:lumMod val="50000"/>
              <a:alpha val="2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91" fontAlgn="base">
              <a:lnSpc>
                <a:spcPct val="90000"/>
              </a:lnSpc>
              <a:spcBef>
                <a:spcPct val="0"/>
              </a:spcBef>
              <a:spcAft>
                <a:spcPct val="0"/>
              </a:spcAft>
              <a:defRPr/>
            </a:pPr>
            <a:endParaRPr lang="en-US"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 name="Title 3"/>
          <p:cNvSpPr txBox="1">
            <a:spLocks/>
          </p:cNvSpPr>
          <p:nvPr/>
        </p:nvSpPr>
        <p:spPr>
          <a:xfrm>
            <a:off x="201697" y="202061"/>
            <a:ext cx="3193746" cy="130518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685714">
              <a:defRPr/>
            </a:pPr>
            <a:r>
              <a:rPr lang="en-US" sz="3235" spc="-75" dirty="0">
                <a:solidFill>
                  <a:srgbClr val="FFFFFF"/>
                </a:solidFill>
                <a:latin typeface="Segoe UI Light"/>
              </a:rPr>
              <a:t>Connected data</a:t>
            </a:r>
          </a:p>
        </p:txBody>
      </p:sp>
      <p:sp>
        <p:nvSpPr>
          <p:cNvPr id="11" name="Rectangle 10"/>
          <p:cNvSpPr/>
          <p:nvPr/>
        </p:nvSpPr>
        <p:spPr>
          <a:xfrm>
            <a:off x="201696" y="1075259"/>
            <a:ext cx="3022292" cy="1763785"/>
          </a:xfrm>
          <a:prstGeom prst="rect">
            <a:avLst/>
          </a:prstGeom>
        </p:spPr>
        <p:txBody>
          <a:bodyPr wrap="square" tIns="107556" bIns="107556" anchor="t" anchorCtr="0">
            <a:noAutofit/>
          </a:bodyPr>
          <a:lstStyle/>
          <a:p>
            <a:pPr defTabSz="685458">
              <a:spcAft>
                <a:spcPts val="1324"/>
              </a:spcAft>
              <a:defRPr/>
            </a:pPr>
            <a:r>
              <a:rPr lang="en-US" sz="1324" kern="0" spc="-22" dirty="0">
                <a:solidFill>
                  <a:srgbClr val="FFFFFF"/>
                </a:solidFill>
                <a:latin typeface="Segoe UI"/>
                <a:cs typeface="Segoe UI Semibold" panose="020B0702040204020203" pitchFamily="34" charset="0"/>
              </a:rPr>
              <a:t>Common data service provides a rich platform + standard model that gets creators instantly productive</a:t>
            </a:r>
          </a:p>
          <a:p>
            <a:pPr defTabSz="685458">
              <a:spcAft>
                <a:spcPts val="1324"/>
              </a:spcAft>
              <a:defRPr/>
            </a:pPr>
            <a:r>
              <a:rPr lang="en-US" sz="1324" kern="0" spc="-22" dirty="0">
                <a:solidFill>
                  <a:srgbClr val="FFFFFF"/>
                </a:solidFill>
                <a:latin typeface="Segoe UI"/>
                <a:cs typeface="Segoe UI Semibold" panose="020B0702040204020203" pitchFamily="34" charset="0"/>
              </a:rPr>
              <a:t>Add 160+ connected data sources</a:t>
            </a:r>
          </a:p>
          <a:p>
            <a:pPr defTabSz="685458">
              <a:spcAft>
                <a:spcPts val="1324"/>
              </a:spcAft>
              <a:defRPr/>
            </a:pPr>
            <a:r>
              <a:rPr lang="en-US" sz="1324" kern="0" spc="-22" dirty="0">
                <a:solidFill>
                  <a:srgbClr val="FFFFFF"/>
                </a:solidFill>
                <a:latin typeface="Segoe UI"/>
                <a:cs typeface="Segoe UI Semibold" panose="020B0702040204020203" pitchFamily="34" charset="0"/>
              </a:rPr>
              <a:t>Add custom connectors and on-premises sources </a:t>
            </a:r>
          </a:p>
        </p:txBody>
      </p:sp>
      <p:grpSp>
        <p:nvGrpSpPr>
          <p:cNvPr id="6" name="Group 5">
            <a:extLst>
              <a:ext uri="{FF2B5EF4-FFF2-40B4-BE49-F238E27FC236}">
                <a16:creationId xmlns:a16="http://schemas.microsoft.com/office/drawing/2014/main" id="{58FE4F2E-A90A-4B9D-B25E-4A54F5CB26AA}"/>
              </a:ext>
            </a:extLst>
          </p:cNvPr>
          <p:cNvGrpSpPr/>
          <p:nvPr/>
        </p:nvGrpSpPr>
        <p:grpSpPr>
          <a:xfrm>
            <a:off x="4124550" y="410052"/>
            <a:ext cx="4488599" cy="5234797"/>
            <a:chOff x="5609674" y="557202"/>
            <a:chExt cx="6104806" cy="7119687"/>
          </a:xfrm>
        </p:grpSpPr>
        <p:pic>
          <p:nvPicPr>
            <p:cNvPr id="17" name="Picture 16">
              <a:extLst>
                <a:ext uri="{FF2B5EF4-FFF2-40B4-BE49-F238E27FC236}">
                  <a16:creationId xmlns:a16="http://schemas.microsoft.com/office/drawing/2014/main" id="{B9F27C89-3AB0-4083-8508-0AB87C5CD9C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5609675" y="557202"/>
              <a:ext cx="2030645" cy="1087901"/>
            </a:xfrm>
            <a:prstGeom prst="rect">
              <a:avLst/>
            </a:prstGeom>
          </p:spPr>
        </p:pic>
        <p:pic>
          <p:nvPicPr>
            <p:cNvPr id="18" name="Picture 17">
              <a:extLst>
                <a:ext uri="{FF2B5EF4-FFF2-40B4-BE49-F238E27FC236}">
                  <a16:creationId xmlns:a16="http://schemas.microsoft.com/office/drawing/2014/main" id="{43D8CCB8-DA49-4878-848F-24C78313EAA6}"/>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611956" y="1645103"/>
              <a:ext cx="6102524" cy="2357793"/>
            </a:xfrm>
            <a:prstGeom prst="rect">
              <a:avLst/>
            </a:prstGeom>
          </p:spPr>
        </p:pic>
        <p:pic>
          <p:nvPicPr>
            <p:cNvPr id="19" name="Picture 18">
              <a:extLst>
                <a:ext uri="{FF2B5EF4-FFF2-40B4-BE49-F238E27FC236}">
                  <a16:creationId xmlns:a16="http://schemas.microsoft.com/office/drawing/2014/main" id="{BC9E1F42-798B-4C85-80E4-28ADAD3840AB}"/>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7754241" y="562451"/>
              <a:ext cx="3960239" cy="1115516"/>
            </a:xfrm>
            <a:prstGeom prst="rect">
              <a:avLst/>
            </a:prstGeom>
          </p:spPr>
        </p:pic>
        <p:grpSp>
          <p:nvGrpSpPr>
            <p:cNvPr id="2" name="Group 1">
              <a:extLst>
                <a:ext uri="{FF2B5EF4-FFF2-40B4-BE49-F238E27FC236}">
                  <a16:creationId xmlns:a16="http://schemas.microsoft.com/office/drawing/2014/main" id="{35B30A4F-3955-4F01-A5CE-E97A2EC20F5E}"/>
                </a:ext>
              </a:extLst>
            </p:cNvPr>
            <p:cNvGrpSpPr/>
            <p:nvPr/>
          </p:nvGrpSpPr>
          <p:grpSpPr>
            <a:xfrm>
              <a:off x="5609674" y="4158252"/>
              <a:ext cx="6104805" cy="3518637"/>
              <a:chOff x="1020762" y="260350"/>
              <a:chExt cx="10851938" cy="6254750"/>
            </a:xfrm>
          </p:grpSpPr>
          <p:pic>
            <p:nvPicPr>
              <p:cNvPr id="20" name="Picture 19">
                <a:extLst>
                  <a:ext uri="{FF2B5EF4-FFF2-40B4-BE49-F238E27FC236}">
                    <a16:creationId xmlns:a16="http://schemas.microsoft.com/office/drawing/2014/main" id="{C5ED8442-C3FC-4464-BB33-2D3274E83B91}"/>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033462" y="260350"/>
                <a:ext cx="2954338" cy="2182254"/>
              </a:xfrm>
              <a:prstGeom prst="rect">
                <a:avLst/>
              </a:prstGeom>
            </p:spPr>
          </p:pic>
          <p:pic>
            <p:nvPicPr>
              <p:cNvPr id="21" name="Picture 8">
                <a:extLst>
                  <a:ext uri="{FF2B5EF4-FFF2-40B4-BE49-F238E27FC236}">
                    <a16:creationId xmlns:a16="http://schemas.microsoft.com/office/drawing/2014/main" id="{7389181A-E162-4522-AA66-4454AA00D457}"/>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020762" y="2691654"/>
                <a:ext cx="10851938" cy="3823446"/>
              </a:xfrm>
              <a:prstGeom prst="rect">
                <a:avLst/>
              </a:prstGeom>
            </p:spPr>
          </p:pic>
          <p:pic>
            <p:nvPicPr>
              <p:cNvPr id="22" name="Picture 21">
                <a:extLst>
                  <a:ext uri="{FF2B5EF4-FFF2-40B4-BE49-F238E27FC236}">
                    <a16:creationId xmlns:a16="http://schemas.microsoft.com/office/drawing/2014/main" id="{172D5A0D-C0E9-47CE-AF54-30D6BA32A1DD}"/>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4171861" y="282121"/>
                <a:ext cx="7693568" cy="1992437"/>
              </a:xfrm>
              <a:prstGeom prst="rect">
                <a:avLst/>
              </a:prstGeom>
            </p:spPr>
          </p:pic>
        </p:grpSp>
      </p:grpSp>
    </p:spTree>
    <p:extLst>
      <p:ext uri="{BB962C8B-B14F-4D97-AF65-F5344CB8AC3E}">
        <p14:creationId xmlns:p14="http://schemas.microsoft.com/office/powerpoint/2010/main" val="582470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50"/>
                                        <p:tgtEl>
                                          <p:spTgt spid="3"/>
                                        </p:tgtEl>
                                      </p:cBhvr>
                                    </p:animEffect>
                                  </p:childTnLst>
                                </p:cTn>
                              </p:par>
                              <p:par>
                                <p:cTn id="8" presetID="42" presetClass="path" presetSubtype="0" decel="100000" fill="hold" grpId="1" nodeType="withEffect">
                                  <p:stCondLst>
                                    <p:cond delay="0"/>
                                  </p:stCondLst>
                                  <p:childTnLst>
                                    <p:animMotion origin="layout" path="M 3.33674E-6 2.91421E-6 L 3.33674E-6 0.25011 " pathEditMode="relative" rAng="0" ptsTypes="AA">
                                      <p:cBhvr>
                                        <p:cTn id="9" dur="750" spd="-100000" fill="hold"/>
                                        <p:tgtEl>
                                          <p:spTgt spid="3"/>
                                        </p:tgtEl>
                                        <p:attrNameLst>
                                          <p:attrName>ppt_x</p:attrName>
                                          <p:attrName>ppt_y</p:attrName>
                                        </p:attrNameLst>
                                      </p:cBhvr>
                                      <p:rCtr x="0" y="12506"/>
                                    </p:animMotion>
                                  </p:childTnLst>
                                </p:cTn>
                              </p:par>
                              <p:par>
                                <p:cTn id="10" presetID="10" presetClass="entr" presetSubtype="0" fill="hold" grpId="0" nodeType="with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250"/>
                                        <p:tgtEl>
                                          <p:spTgt spid="11"/>
                                        </p:tgtEl>
                                      </p:cBhvr>
                                    </p:animEffect>
                                  </p:childTnLst>
                                </p:cTn>
                              </p:par>
                              <p:par>
                                <p:cTn id="13" presetID="42" presetClass="path" presetSubtype="0" decel="100000" fill="hold" grpId="1" nodeType="withEffect">
                                  <p:stCondLst>
                                    <p:cond delay="0"/>
                                  </p:stCondLst>
                                  <p:childTnLst>
                                    <p:animMotion origin="layout" path="M -6.58667E-7 -3.76759E-7 L -6.58667E-7 0.25011 " pathEditMode="relative" rAng="0" ptsTypes="AA">
                                      <p:cBhvr>
                                        <p:cTn id="14" dur="750" spd="-100000" fill="hold"/>
                                        <p:tgtEl>
                                          <p:spTgt spid="11"/>
                                        </p:tgtEl>
                                        <p:attrNameLst>
                                          <p:attrName>ppt_x</p:attrName>
                                          <p:attrName>ppt_y</p:attrName>
                                        </p:attrNameLst>
                                      </p:cBhvr>
                                      <p:rCtr x="0" y="1250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11" grpId="0"/>
      <p:bldP spid="11" grpId="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5C2D91"/>
        </a:solidFill>
        <a:effectLst/>
      </p:bgPr>
    </p:bg>
    <p:spTree>
      <p:nvGrpSpPr>
        <p:cNvPr id="1" name=""/>
        <p:cNvGrpSpPr/>
        <p:nvPr/>
      </p:nvGrpSpPr>
      <p:grpSpPr>
        <a:xfrm>
          <a:off x="0" y="0"/>
          <a:ext cx="0" cy="0"/>
          <a:chOff x="0" y="0"/>
          <a:chExt cx="0" cy="0"/>
        </a:xfrm>
      </p:grpSpPr>
      <p:sp>
        <p:nvSpPr>
          <p:cNvPr id="7" name="Rectangle 6"/>
          <p:cNvSpPr/>
          <p:nvPr/>
        </p:nvSpPr>
        <p:spPr bwMode="auto">
          <a:xfrm>
            <a:off x="1" y="366"/>
            <a:ext cx="3630177" cy="5142770"/>
          </a:xfrm>
          <a:prstGeom prst="rect">
            <a:avLst/>
          </a:prstGeom>
          <a:solidFill>
            <a:schemeClr val="tx1">
              <a:lumMod val="50000"/>
              <a:alpha val="2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91" fontAlgn="base">
              <a:lnSpc>
                <a:spcPct val="90000"/>
              </a:lnSpc>
              <a:spcBef>
                <a:spcPct val="0"/>
              </a:spcBef>
              <a:spcAft>
                <a:spcPct val="0"/>
              </a:spcAft>
              <a:defRPr/>
            </a:pPr>
            <a:endParaRPr lang="en-US"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 name="Title 3"/>
          <p:cNvSpPr txBox="1">
            <a:spLocks/>
          </p:cNvSpPr>
          <p:nvPr/>
        </p:nvSpPr>
        <p:spPr>
          <a:xfrm>
            <a:off x="201697" y="202061"/>
            <a:ext cx="3193746" cy="130518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685714">
              <a:defRPr/>
            </a:pPr>
            <a:r>
              <a:rPr lang="en-US" sz="3235" spc="-75" dirty="0">
                <a:solidFill>
                  <a:srgbClr val="FFFFFF"/>
                </a:solidFill>
                <a:latin typeface="Segoe UI Light"/>
              </a:rPr>
              <a:t>Cross-platform</a:t>
            </a:r>
          </a:p>
        </p:txBody>
      </p:sp>
      <p:sp>
        <p:nvSpPr>
          <p:cNvPr id="11" name="Rectangle 10"/>
          <p:cNvSpPr/>
          <p:nvPr/>
        </p:nvSpPr>
        <p:spPr>
          <a:xfrm>
            <a:off x="201696" y="1075259"/>
            <a:ext cx="3022292" cy="1763785"/>
          </a:xfrm>
          <a:prstGeom prst="rect">
            <a:avLst/>
          </a:prstGeom>
        </p:spPr>
        <p:txBody>
          <a:bodyPr wrap="square" tIns="107556" bIns="107556" anchor="t" anchorCtr="0">
            <a:noAutofit/>
          </a:bodyPr>
          <a:lstStyle/>
          <a:p>
            <a:pPr defTabSz="685458">
              <a:spcAft>
                <a:spcPts val="1324"/>
              </a:spcAft>
              <a:defRPr/>
            </a:pPr>
            <a:r>
              <a:rPr lang="en-US" sz="1324" kern="0" spc="-22" dirty="0">
                <a:solidFill>
                  <a:srgbClr val="FFFFFF"/>
                </a:solidFill>
                <a:latin typeface="Segoe UI"/>
                <a:cs typeface="Segoe UI Semibold" panose="020B0702040204020203" pitchFamily="34" charset="0"/>
              </a:rPr>
              <a:t>Publish instantly to iOS, Android, Windows, and the web</a:t>
            </a:r>
          </a:p>
          <a:p>
            <a:pPr defTabSz="685458">
              <a:spcAft>
                <a:spcPts val="1324"/>
              </a:spcAft>
              <a:defRPr/>
            </a:pPr>
            <a:r>
              <a:rPr lang="en-US" sz="1324" kern="0" spc="-22" dirty="0">
                <a:solidFill>
                  <a:srgbClr val="FFFFFF"/>
                </a:solidFill>
                <a:latin typeface="Segoe UI"/>
                <a:cs typeface="Segoe UI Semibold" panose="020B0702040204020203" pitchFamily="34" charset="0"/>
              </a:rPr>
              <a:t>Sharing apps is like sharing documents</a:t>
            </a:r>
          </a:p>
          <a:p>
            <a:pPr defTabSz="685458">
              <a:spcAft>
                <a:spcPts val="1324"/>
              </a:spcAft>
              <a:defRPr/>
            </a:pPr>
            <a:r>
              <a:rPr lang="en-US" sz="1324" kern="0" spc="-22" dirty="0">
                <a:solidFill>
                  <a:srgbClr val="FFFFFF"/>
                </a:solidFill>
                <a:latin typeface="Segoe UI"/>
                <a:cs typeface="Segoe UI Semibold" panose="020B0702040204020203" pitchFamily="34" charset="0"/>
              </a:rPr>
              <a:t>Manage across environments</a:t>
            </a:r>
          </a:p>
        </p:txBody>
      </p:sp>
      <p:pic>
        <p:nvPicPr>
          <p:cNvPr id="5" name="Picture 4">
            <a:extLst>
              <a:ext uri="{FF2B5EF4-FFF2-40B4-BE49-F238E27FC236}">
                <a16:creationId xmlns:a16="http://schemas.microsoft.com/office/drawing/2014/main" id="{0A075BC3-B533-4E59-AF13-ED5B557307BC}"/>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3630178" y="-503070"/>
            <a:ext cx="5440763" cy="6008978"/>
          </a:xfrm>
          <a:prstGeom prst="rect">
            <a:avLst/>
          </a:prstGeom>
        </p:spPr>
      </p:pic>
    </p:spTree>
    <p:extLst>
      <p:ext uri="{BB962C8B-B14F-4D97-AF65-F5344CB8AC3E}">
        <p14:creationId xmlns:p14="http://schemas.microsoft.com/office/powerpoint/2010/main" val="20847255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50"/>
                                        <p:tgtEl>
                                          <p:spTgt spid="3"/>
                                        </p:tgtEl>
                                      </p:cBhvr>
                                    </p:animEffect>
                                  </p:childTnLst>
                                </p:cTn>
                              </p:par>
                              <p:par>
                                <p:cTn id="8" presetID="42" presetClass="path" presetSubtype="0" decel="100000" fill="hold" grpId="1" nodeType="withEffect">
                                  <p:stCondLst>
                                    <p:cond delay="0"/>
                                  </p:stCondLst>
                                  <p:childTnLst>
                                    <p:animMotion origin="layout" path="M 3.33674E-6 2.91421E-6 L 3.33674E-6 0.25011 " pathEditMode="relative" rAng="0" ptsTypes="AA">
                                      <p:cBhvr>
                                        <p:cTn id="9" dur="750" spd="-100000" fill="hold"/>
                                        <p:tgtEl>
                                          <p:spTgt spid="3"/>
                                        </p:tgtEl>
                                        <p:attrNameLst>
                                          <p:attrName>ppt_x</p:attrName>
                                          <p:attrName>ppt_y</p:attrName>
                                        </p:attrNameLst>
                                      </p:cBhvr>
                                      <p:rCtr x="0" y="12506"/>
                                    </p:animMotion>
                                  </p:childTnLst>
                                </p:cTn>
                              </p:par>
                              <p:par>
                                <p:cTn id="10" presetID="10" presetClass="entr" presetSubtype="0" fill="hold" grpId="0" nodeType="with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250"/>
                                        <p:tgtEl>
                                          <p:spTgt spid="11"/>
                                        </p:tgtEl>
                                      </p:cBhvr>
                                    </p:animEffect>
                                  </p:childTnLst>
                                </p:cTn>
                              </p:par>
                              <p:par>
                                <p:cTn id="13" presetID="42" presetClass="path" presetSubtype="0" decel="100000" fill="hold" grpId="1" nodeType="withEffect">
                                  <p:stCondLst>
                                    <p:cond delay="0"/>
                                  </p:stCondLst>
                                  <p:childTnLst>
                                    <p:animMotion origin="layout" path="M -6.58667E-7 -3.76759E-7 L -6.58667E-7 0.25011 " pathEditMode="relative" rAng="0" ptsTypes="AA">
                                      <p:cBhvr>
                                        <p:cTn id="14" dur="750" spd="-100000" fill="hold"/>
                                        <p:tgtEl>
                                          <p:spTgt spid="11"/>
                                        </p:tgtEl>
                                        <p:attrNameLst>
                                          <p:attrName>ppt_x</p:attrName>
                                          <p:attrName>ppt_y</p:attrName>
                                        </p:attrNameLst>
                                      </p:cBhvr>
                                      <p:rCtr x="0" y="1250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11" grpId="0"/>
      <p:bldP spid="11" grpId="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5C2D91"/>
        </a:solidFill>
        <a:effectLst/>
      </p:bgPr>
    </p:bg>
    <p:spTree>
      <p:nvGrpSpPr>
        <p:cNvPr id="1" name=""/>
        <p:cNvGrpSpPr/>
        <p:nvPr/>
      </p:nvGrpSpPr>
      <p:grpSpPr>
        <a:xfrm>
          <a:off x="0" y="0"/>
          <a:ext cx="0" cy="0"/>
          <a:chOff x="0" y="0"/>
          <a:chExt cx="0" cy="0"/>
        </a:xfrm>
      </p:grpSpPr>
      <p:sp>
        <p:nvSpPr>
          <p:cNvPr id="7" name="Rectangle 6"/>
          <p:cNvSpPr/>
          <p:nvPr/>
        </p:nvSpPr>
        <p:spPr bwMode="auto">
          <a:xfrm>
            <a:off x="1" y="366"/>
            <a:ext cx="3630177" cy="5142770"/>
          </a:xfrm>
          <a:prstGeom prst="rect">
            <a:avLst/>
          </a:prstGeom>
          <a:solidFill>
            <a:schemeClr val="tx1">
              <a:lumMod val="50000"/>
              <a:alpha val="2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91" fontAlgn="base">
              <a:lnSpc>
                <a:spcPct val="90000"/>
              </a:lnSpc>
              <a:spcBef>
                <a:spcPct val="0"/>
              </a:spcBef>
              <a:spcAft>
                <a:spcPct val="0"/>
              </a:spcAft>
              <a:defRPr/>
            </a:pPr>
            <a:endParaRPr lang="en-US"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 name="Title 3"/>
          <p:cNvSpPr txBox="1">
            <a:spLocks/>
          </p:cNvSpPr>
          <p:nvPr/>
        </p:nvSpPr>
        <p:spPr>
          <a:xfrm>
            <a:off x="201697" y="202061"/>
            <a:ext cx="3193746" cy="130518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685714">
              <a:defRPr/>
            </a:pPr>
            <a:r>
              <a:rPr lang="en-US" sz="3235" spc="-75">
                <a:solidFill>
                  <a:srgbClr val="FFFFFF"/>
                </a:solidFill>
                <a:latin typeface="Segoe UI Light"/>
              </a:rPr>
              <a:t>Enterprise Ready</a:t>
            </a:r>
          </a:p>
        </p:txBody>
      </p:sp>
      <p:sp>
        <p:nvSpPr>
          <p:cNvPr id="11" name="Rectangle 10"/>
          <p:cNvSpPr/>
          <p:nvPr/>
        </p:nvSpPr>
        <p:spPr>
          <a:xfrm>
            <a:off x="201696" y="1075259"/>
            <a:ext cx="3022292" cy="1098468"/>
          </a:xfrm>
          <a:prstGeom prst="rect">
            <a:avLst/>
          </a:prstGeom>
        </p:spPr>
        <p:txBody>
          <a:bodyPr wrap="square" tIns="107556" bIns="107556" anchor="t" anchorCtr="0">
            <a:noAutofit/>
          </a:bodyPr>
          <a:lstStyle/>
          <a:p>
            <a:pPr defTabSz="685458">
              <a:spcAft>
                <a:spcPts val="1324"/>
              </a:spcAft>
              <a:defRPr/>
            </a:pPr>
            <a:r>
              <a:rPr lang="en-US" sz="1324" kern="0" spc="-22">
                <a:solidFill>
                  <a:srgbClr val="FFFFFF"/>
                </a:solidFill>
                <a:latin typeface="Segoe UI"/>
                <a:cs typeface="Segoe UI Semibold" panose="020B0702040204020203" pitchFamily="34" charset="0"/>
              </a:rPr>
              <a:t>Centrally view app telemetry and manage apps</a:t>
            </a:r>
          </a:p>
          <a:p>
            <a:pPr defTabSz="685458">
              <a:spcAft>
                <a:spcPts val="1324"/>
              </a:spcAft>
              <a:defRPr/>
            </a:pPr>
            <a:r>
              <a:rPr lang="en-US" sz="1324" kern="0" spc="-22">
                <a:solidFill>
                  <a:srgbClr val="FFFFFF"/>
                </a:solidFill>
                <a:latin typeface="Segoe UI"/>
                <a:cs typeface="Segoe UI Semibold" panose="020B0702040204020203" pitchFamily="34" charset="0"/>
              </a:rPr>
              <a:t>Set DLP policy on data and connectors</a:t>
            </a:r>
          </a:p>
          <a:p>
            <a:pPr defTabSz="685458">
              <a:spcAft>
                <a:spcPts val="1324"/>
              </a:spcAft>
              <a:defRPr/>
            </a:pPr>
            <a:r>
              <a:rPr lang="en-US" sz="1324" kern="0" spc="-22">
                <a:solidFill>
                  <a:srgbClr val="FFFFFF"/>
                </a:solidFill>
                <a:latin typeface="Segoe UI"/>
                <a:cs typeface="Segoe UI Semibold" panose="020B0702040204020203" pitchFamily="34" charset="0"/>
              </a:rPr>
              <a:t>Compliance with 13+ standards </a:t>
            </a:r>
            <a:r>
              <a:rPr lang="en-US" sz="1324" kern="0" spc="-22" err="1">
                <a:solidFill>
                  <a:srgbClr val="FFFFFF"/>
                </a:solidFill>
                <a:latin typeface="Segoe UI"/>
                <a:cs typeface="Segoe UI Semibold" panose="020B0702040204020203" pitchFamily="34" charset="0"/>
              </a:rPr>
              <a:t>inc.</a:t>
            </a:r>
            <a:r>
              <a:rPr lang="en-US" sz="1324" kern="0" spc="-22">
                <a:solidFill>
                  <a:srgbClr val="FFFFFF"/>
                </a:solidFill>
                <a:latin typeface="Segoe UI"/>
                <a:cs typeface="Segoe UI Semibold" panose="020B0702040204020203" pitchFamily="34" charset="0"/>
              </a:rPr>
              <a:t> HIPAA, EU Model Clauses &amp; SOC</a:t>
            </a:r>
          </a:p>
        </p:txBody>
      </p:sp>
      <p:grpSp>
        <p:nvGrpSpPr>
          <p:cNvPr id="10" name="Group 9"/>
          <p:cNvGrpSpPr/>
          <p:nvPr/>
        </p:nvGrpSpPr>
        <p:grpSpPr>
          <a:xfrm>
            <a:off x="3223988" y="488065"/>
            <a:ext cx="4378705" cy="3068522"/>
            <a:chOff x="5227637" y="-541339"/>
            <a:chExt cx="8475707" cy="5939631"/>
          </a:xfrm>
        </p:grpSpPr>
        <p:pic>
          <p:nvPicPr>
            <p:cNvPr id="15" name="Picture 14" descr="A screenshot of a cell phone&#10;&#10;Description generated with very high confidence">
              <a:extLst>
                <a:ext uri="{FF2B5EF4-FFF2-40B4-BE49-F238E27FC236}">
                  <a16:creationId xmlns:a16="http://schemas.microsoft.com/office/drawing/2014/main" id="{7EEF857E-9058-48DA-AAA5-5AFA0F9D0BCF}"/>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5834046" y="-80169"/>
              <a:ext cx="7281325" cy="4949032"/>
            </a:xfrm>
            <a:prstGeom prst="rect">
              <a:avLst/>
            </a:prstGeom>
          </p:spPr>
        </p:pic>
        <p:pic>
          <p:nvPicPr>
            <p:cNvPr id="16" name="Picture 15"/>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227637" y="-541339"/>
              <a:ext cx="8475707" cy="5939631"/>
            </a:xfrm>
            <a:prstGeom prst="rect">
              <a:avLst/>
            </a:prstGeom>
          </p:spPr>
        </p:pic>
      </p:grpSp>
      <p:grpSp>
        <p:nvGrpSpPr>
          <p:cNvPr id="12" name="Group 11"/>
          <p:cNvGrpSpPr/>
          <p:nvPr/>
        </p:nvGrpSpPr>
        <p:grpSpPr>
          <a:xfrm>
            <a:off x="4579839" y="1787379"/>
            <a:ext cx="4307733" cy="3018786"/>
            <a:chOff x="579437" y="2167452"/>
            <a:chExt cx="6430410" cy="4506322"/>
          </a:xfrm>
        </p:grpSpPr>
        <p:pic>
          <p:nvPicPr>
            <p:cNvPr id="13" name="Picture 12" descr="A screenshot of a cell phone&#10;&#10;Description generated with very high confidence">
              <a:extLst>
                <a:ext uri="{FF2B5EF4-FFF2-40B4-BE49-F238E27FC236}">
                  <a16:creationId xmlns:a16="http://schemas.microsoft.com/office/drawing/2014/main" id="{48612DC4-086D-44DE-ADDB-2F5B75A28FF7}"/>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1024242" y="2518172"/>
              <a:ext cx="5540800" cy="3778727"/>
            </a:xfrm>
            <a:prstGeom prst="rect">
              <a:avLst/>
            </a:prstGeom>
          </p:spPr>
        </p:pic>
        <p:pic>
          <p:nvPicPr>
            <p:cNvPr id="14" name="Picture 13"/>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579437" y="2167452"/>
              <a:ext cx="6430410" cy="4506322"/>
            </a:xfrm>
            <a:prstGeom prst="rect">
              <a:avLst/>
            </a:prstGeom>
          </p:spPr>
        </p:pic>
      </p:grpSp>
    </p:spTree>
    <p:extLst>
      <p:ext uri="{BB962C8B-B14F-4D97-AF65-F5344CB8AC3E}">
        <p14:creationId xmlns:p14="http://schemas.microsoft.com/office/powerpoint/2010/main" val="1770301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a14="http://schemas.microsoft.com/office/drawing/2010/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50"/>
                                        <p:tgtEl>
                                          <p:spTgt spid="3"/>
                                        </p:tgtEl>
                                      </p:cBhvr>
                                    </p:animEffect>
                                  </p:childTnLst>
                                </p:cTn>
                              </p:par>
                              <p:par>
                                <p:cTn id="8" presetID="42" presetClass="path" presetSubtype="0" decel="100000" fill="hold" grpId="1" nodeType="withEffect">
                                  <p:stCondLst>
                                    <p:cond delay="0"/>
                                  </p:stCondLst>
                                  <p:childTnLst>
                                    <p:animMotion origin="layout" path="M 3.33674E-6 2.91421E-6 L 3.33674E-6 0.25011 " pathEditMode="relative" rAng="0" ptsTypes="AA">
                                      <p:cBhvr>
                                        <p:cTn id="9" dur="750" spd="-100000" fill="hold"/>
                                        <p:tgtEl>
                                          <p:spTgt spid="3"/>
                                        </p:tgtEl>
                                        <p:attrNameLst>
                                          <p:attrName>ppt_x</p:attrName>
                                          <p:attrName>ppt_y</p:attrName>
                                        </p:attrNameLst>
                                      </p:cBhvr>
                                      <p:rCtr x="0" y="12506"/>
                                    </p:animMotion>
                                  </p:childTnLst>
                                </p:cTn>
                              </p:par>
                              <p:par>
                                <p:cTn id="10" presetID="10" presetClass="entr" presetSubtype="0" fill="hold" grpId="0" nodeType="with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250"/>
                                        <p:tgtEl>
                                          <p:spTgt spid="11"/>
                                        </p:tgtEl>
                                      </p:cBhvr>
                                    </p:animEffect>
                                  </p:childTnLst>
                                </p:cTn>
                              </p:par>
                              <p:par>
                                <p:cTn id="13" presetID="42" presetClass="path" presetSubtype="0" decel="100000" fill="hold" grpId="1" nodeType="withEffect">
                                  <p:stCondLst>
                                    <p:cond delay="0"/>
                                  </p:stCondLst>
                                  <p:childTnLst>
                                    <p:animMotion origin="layout" path="M -6.58667E-7 4.14435E-6 L -6.58667E-7 0.25011 " pathEditMode="relative" rAng="0" ptsTypes="AA">
                                      <p:cBhvr>
                                        <p:cTn id="14" dur="750" spd="-100000" fill="hold"/>
                                        <p:tgtEl>
                                          <p:spTgt spid="11"/>
                                        </p:tgtEl>
                                        <p:attrNameLst>
                                          <p:attrName>ppt_x</p:attrName>
                                          <p:attrName>ppt_y</p:attrName>
                                        </p:attrNameLst>
                                      </p:cBhvr>
                                      <p:rCtr x="0" y="1250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11" grpId="0"/>
      <p:bldP spid="11" grpId="1"/>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5C2D91"/>
        </a:solidFill>
        <a:effectLst/>
      </p:bgPr>
    </p:bg>
    <p:spTree>
      <p:nvGrpSpPr>
        <p:cNvPr id="1" name=""/>
        <p:cNvGrpSpPr/>
        <p:nvPr/>
      </p:nvGrpSpPr>
      <p:grpSpPr>
        <a:xfrm>
          <a:off x="0" y="0"/>
          <a:ext cx="0" cy="0"/>
          <a:chOff x="0" y="0"/>
          <a:chExt cx="0" cy="0"/>
        </a:xfrm>
      </p:grpSpPr>
      <p:sp>
        <p:nvSpPr>
          <p:cNvPr id="7" name="Rectangle 6"/>
          <p:cNvSpPr/>
          <p:nvPr/>
        </p:nvSpPr>
        <p:spPr bwMode="auto">
          <a:xfrm>
            <a:off x="-29684" y="366"/>
            <a:ext cx="3630177" cy="5142770"/>
          </a:xfrm>
          <a:prstGeom prst="rect">
            <a:avLst/>
          </a:prstGeom>
          <a:solidFill>
            <a:schemeClr val="tx1">
              <a:lumMod val="50000"/>
              <a:alpha val="2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91" fontAlgn="base">
              <a:lnSpc>
                <a:spcPct val="90000"/>
              </a:lnSpc>
              <a:spcBef>
                <a:spcPct val="0"/>
              </a:spcBef>
              <a:spcAft>
                <a:spcPct val="0"/>
              </a:spcAft>
              <a:defRPr/>
            </a:pPr>
            <a:endParaRPr lang="en-US"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 name="Title 3"/>
          <p:cNvSpPr txBox="1">
            <a:spLocks/>
          </p:cNvSpPr>
          <p:nvPr/>
        </p:nvSpPr>
        <p:spPr>
          <a:xfrm>
            <a:off x="201697" y="202061"/>
            <a:ext cx="3193746" cy="130518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685714">
              <a:defRPr/>
            </a:pPr>
            <a:r>
              <a:rPr lang="en-US" sz="3235" spc="-75">
                <a:solidFill>
                  <a:srgbClr val="FFFFFF"/>
                </a:solidFill>
                <a:latin typeface="Segoe UI Light"/>
              </a:rPr>
              <a:t>Pro developers welcome…</a:t>
            </a:r>
          </a:p>
        </p:txBody>
      </p:sp>
      <p:sp>
        <p:nvSpPr>
          <p:cNvPr id="11" name="Rectangle 10"/>
          <p:cNvSpPr/>
          <p:nvPr/>
        </p:nvSpPr>
        <p:spPr>
          <a:xfrm>
            <a:off x="201696" y="1365965"/>
            <a:ext cx="3022292" cy="1098468"/>
          </a:xfrm>
          <a:prstGeom prst="rect">
            <a:avLst/>
          </a:prstGeom>
        </p:spPr>
        <p:txBody>
          <a:bodyPr wrap="square" tIns="107556" bIns="107556" anchor="t" anchorCtr="0">
            <a:noAutofit/>
          </a:bodyPr>
          <a:lstStyle/>
          <a:p>
            <a:pPr defTabSz="685458">
              <a:spcAft>
                <a:spcPts val="1324"/>
              </a:spcAft>
              <a:defRPr/>
            </a:pPr>
            <a:r>
              <a:rPr lang="en-US" sz="1324" kern="0" spc="-22">
                <a:solidFill>
                  <a:srgbClr val="FFFFFF"/>
                </a:solidFill>
                <a:latin typeface="Segoe UI"/>
                <a:cs typeface="Segoe UI Semibold" panose="020B0702040204020203" pitchFamily="34" charset="0"/>
              </a:rPr>
              <a:t>Build apps that go beyond what you get in the box</a:t>
            </a:r>
          </a:p>
          <a:p>
            <a:pPr defTabSz="685458">
              <a:spcAft>
                <a:spcPts val="1324"/>
              </a:spcAft>
              <a:defRPr/>
            </a:pPr>
            <a:r>
              <a:rPr lang="en-US" sz="1324" kern="0" spc="-22">
                <a:solidFill>
                  <a:srgbClr val="FFFFFF"/>
                </a:solidFill>
                <a:latin typeface="Segoe UI"/>
                <a:cs typeface="Segoe UI Semibold" panose="020B0702040204020203" pitchFamily="34" charset="0"/>
              </a:rPr>
              <a:t>Build reusable custom app components &amp; connectors</a:t>
            </a:r>
          </a:p>
          <a:p>
            <a:pPr defTabSz="685458">
              <a:spcAft>
                <a:spcPts val="1324"/>
              </a:spcAft>
              <a:defRPr/>
            </a:pPr>
            <a:r>
              <a:rPr lang="en-US" sz="1324" kern="0" spc="-22">
                <a:solidFill>
                  <a:srgbClr val="FFFFFF"/>
                </a:solidFill>
                <a:latin typeface="Segoe UI"/>
                <a:cs typeface="Segoe UI Semibold" panose="020B0702040204020203" pitchFamily="34" charset="0"/>
              </a:rPr>
              <a:t>Leverage the full power of Azure capabilities</a:t>
            </a:r>
          </a:p>
          <a:p>
            <a:pPr defTabSz="685458">
              <a:spcAft>
                <a:spcPts val="1324"/>
              </a:spcAft>
              <a:defRPr/>
            </a:pPr>
            <a:endParaRPr lang="en-US" sz="1324" kern="0" spc="-22">
              <a:solidFill>
                <a:srgbClr val="FFFFFF"/>
              </a:solidFill>
              <a:latin typeface="Segoe UI"/>
              <a:cs typeface="Segoe UI Semibold" panose="020B0702040204020203" pitchFamily="34" charset="0"/>
            </a:endParaRPr>
          </a:p>
        </p:txBody>
      </p:sp>
      <p:grpSp>
        <p:nvGrpSpPr>
          <p:cNvPr id="17" name="Group 16"/>
          <p:cNvGrpSpPr/>
          <p:nvPr/>
        </p:nvGrpSpPr>
        <p:grpSpPr>
          <a:xfrm>
            <a:off x="3115310" y="728554"/>
            <a:ext cx="5770735" cy="3929274"/>
            <a:chOff x="3551237" y="1058862"/>
            <a:chExt cx="8382000" cy="5707275"/>
          </a:xfrm>
        </p:grpSpPr>
        <p:grpSp>
          <p:nvGrpSpPr>
            <p:cNvPr id="18" name="Group 17"/>
            <p:cNvGrpSpPr/>
            <p:nvPr/>
          </p:nvGrpSpPr>
          <p:grpSpPr>
            <a:xfrm>
              <a:off x="3551237" y="1058862"/>
              <a:ext cx="6874350" cy="4896804"/>
              <a:chOff x="3914417" y="-1379538"/>
              <a:chExt cx="8051052" cy="5735004"/>
            </a:xfrm>
          </p:grpSpPr>
          <p:pic>
            <p:nvPicPr>
              <p:cNvPr id="22" name="Picture 21" descr="A screenshot of a social media post&#10;&#10;Description generated with very high confidence">
                <a:extLst>
                  <a:ext uri="{FF2B5EF4-FFF2-40B4-BE49-F238E27FC236}">
                    <a16:creationId xmlns:a16="http://schemas.microsoft.com/office/drawing/2014/main" id="{B73DF401-EA4B-4050-8C12-B1ED568BB1E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459110" y="-922338"/>
                <a:ext cx="6974895" cy="4991512"/>
              </a:xfrm>
              <a:prstGeom prst="rect">
                <a:avLst/>
              </a:prstGeom>
            </p:spPr>
          </p:pic>
          <p:pic>
            <p:nvPicPr>
              <p:cNvPr id="23" name="Picture 22"/>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914417" y="-1379538"/>
                <a:ext cx="8051052" cy="5735004"/>
              </a:xfrm>
              <a:prstGeom prst="rect">
                <a:avLst/>
              </a:prstGeom>
            </p:spPr>
          </p:pic>
        </p:grpSp>
        <p:grpSp>
          <p:nvGrpSpPr>
            <p:cNvPr id="19" name="Group 18"/>
            <p:cNvGrpSpPr/>
            <p:nvPr/>
          </p:nvGrpSpPr>
          <p:grpSpPr>
            <a:xfrm>
              <a:off x="5934163" y="2186199"/>
              <a:ext cx="5999074" cy="4579938"/>
              <a:chOff x="1899320" y="-160338"/>
              <a:chExt cx="7086600" cy="5410200"/>
            </a:xfrm>
          </p:grpSpPr>
          <p:pic>
            <p:nvPicPr>
              <p:cNvPr id="20" name="Picture 19" descr="A screenshot of a cell phone&#10;&#10;Description generated with very high confidence">
                <a:extLst>
                  <a:ext uri="{FF2B5EF4-FFF2-40B4-BE49-F238E27FC236}">
                    <a16:creationId xmlns:a16="http://schemas.microsoft.com/office/drawing/2014/main" id="{23902918-82E5-4AC7-AE27-4D46B39AB4AB}"/>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408237" y="274320"/>
                <a:ext cx="6065838" cy="4490561"/>
              </a:xfrm>
              <a:prstGeom prst="rect">
                <a:avLst/>
              </a:prstGeom>
            </p:spPr>
          </p:pic>
          <p:pic>
            <p:nvPicPr>
              <p:cNvPr id="21" name="Picture 20"/>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899320" y="-160338"/>
                <a:ext cx="7086600" cy="5410200"/>
              </a:xfrm>
              <a:prstGeom prst="rect">
                <a:avLst/>
              </a:prstGeom>
            </p:spPr>
          </p:pic>
        </p:grpSp>
      </p:grpSp>
    </p:spTree>
    <p:extLst>
      <p:ext uri="{BB962C8B-B14F-4D97-AF65-F5344CB8AC3E}">
        <p14:creationId xmlns:p14="http://schemas.microsoft.com/office/powerpoint/2010/main" val="367438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a14="http://schemas.microsoft.com/office/drawing/2010/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50"/>
                                        <p:tgtEl>
                                          <p:spTgt spid="3"/>
                                        </p:tgtEl>
                                      </p:cBhvr>
                                    </p:animEffect>
                                  </p:childTnLst>
                                </p:cTn>
                              </p:par>
                              <p:par>
                                <p:cTn id="8" presetID="42" presetClass="path" presetSubtype="0" decel="100000" fill="hold" grpId="1" nodeType="withEffect">
                                  <p:stCondLst>
                                    <p:cond delay="0"/>
                                  </p:stCondLst>
                                  <p:childTnLst>
                                    <p:animMotion origin="layout" path="M 3.33674E-6 2.91421E-6 L 3.33674E-6 0.25011 " pathEditMode="relative" rAng="0" ptsTypes="AA">
                                      <p:cBhvr>
                                        <p:cTn id="9" dur="750" spd="-100000" fill="hold"/>
                                        <p:tgtEl>
                                          <p:spTgt spid="3"/>
                                        </p:tgtEl>
                                        <p:attrNameLst>
                                          <p:attrName>ppt_x</p:attrName>
                                          <p:attrName>ppt_y</p:attrName>
                                        </p:attrNameLst>
                                      </p:cBhvr>
                                      <p:rCtr x="0" y="12506"/>
                                    </p:animMotion>
                                  </p:childTnLst>
                                </p:cTn>
                              </p:par>
                              <p:par>
                                <p:cTn id="10" presetID="10" presetClass="entr" presetSubtype="0" fill="hold" grpId="0" nodeType="with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250"/>
                                        <p:tgtEl>
                                          <p:spTgt spid="11"/>
                                        </p:tgtEl>
                                      </p:cBhvr>
                                    </p:animEffect>
                                  </p:childTnLst>
                                </p:cTn>
                              </p:par>
                              <p:par>
                                <p:cTn id="13" presetID="42" presetClass="path" presetSubtype="0" decel="100000" fill="hold" grpId="1" nodeType="withEffect">
                                  <p:stCondLst>
                                    <p:cond delay="0"/>
                                  </p:stCondLst>
                                  <p:childTnLst>
                                    <p:animMotion origin="layout" path="M -6.58667E-7 2.99591E-7 L -6.58667E-7 0.25011 " pathEditMode="relative" rAng="0" ptsTypes="AA">
                                      <p:cBhvr>
                                        <p:cTn id="14" dur="750" spd="-100000" fill="hold"/>
                                        <p:tgtEl>
                                          <p:spTgt spid="11"/>
                                        </p:tgtEl>
                                        <p:attrNameLst>
                                          <p:attrName>ppt_x</p:attrName>
                                          <p:attrName>ppt_y</p:attrName>
                                        </p:attrNameLst>
                                      </p:cBhvr>
                                      <p:rCtr x="0" y="1250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11" grpId="0"/>
      <p:bldP spid="11" grpId="1"/>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5C2D9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FA40A43-D613-4BBC-971C-C4AD2A558267}"/>
              </a:ext>
            </a:extLst>
          </p:cNvPr>
          <p:cNvSpPr/>
          <p:nvPr/>
        </p:nvSpPr>
        <p:spPr>
          <a:xfrm>
            <a:off x="1423520" y="1438046"/>
            <a:ext cx="2886790" cy="2627386"/>
          </a:xfrm>
          <a:prstGeom prst="rect">
            <a:avLst/>
          </a:prstGeom>
        </p:spPr>
        <p:txBody>
          <a:bodyPr wrap="square">
            <a:spAutoFit/>
          </a:bodyPr>
          <a:lstStyle/>
          <a:p>
            <a:pPr defTabSz="685845">
              <a:lnSpc>
                <a:spcPct val="200000"/>
              </a:lnSpc>
              <a:defRPr/>
            </a:pPr>
            <a:r>
              <a:rPr lang="en-US" sz="2059" dirty="0">
                <a:solidFill>
                  <a:srgbClr val="FFFFFF"/>
                </a:solidFill>
                <a:latin typeface="Segoe UI Semilight"/>
              </a:rPr>
              <a:t>“Makers” on your team</a:t>
            </a:r>
          </a:p>
          <a:p>
            <a:pPr defTabSz="685845">
              <a:lnSpc>
                <a:spcPct val="200000"/>
              </a:lnSpc>
              <a:defRPr/>
            </a:pPr>
            <a:r>
              <a:rPr lang="en-US" sz="2059" dirty="0">
                <a:solidFill>
                  <a:srgbClr val="FFFFFF"/>
                </a:solidFill>
                <a:latin typeface="Segoe UI Semilight"/>
              </a:rPr>
              <a:t>Departmental IT</a:t>
            </a:r>
          </a:p>
          <a:p>
            <a:pPr defTabSz="685845">
              <a:lnSpc>
                <a:spcPct val="200000"/>
              </a:lnSpc>
              <a:defRPr/>
            </a:pPr>
            <a:r>
              <a:rPr lang="en-US" sz="2059" dirty="0">
                <a:solidFill>
                  <a:srgbClr val="FFFFFF"/>
                </a:solidFill>
                <a:latin typeface="Segoe UI Semilight"/>
              </a:rPr>
              <a:t>Corporate IT</a:t>
            </a:r>
          </a:p>
          <a:p>
            <a:pPr defTabSz="685845">
              <a:lnSpc>
                <a:spcPct val="200000"/>
              </a:lnSpc>
              <a:defRPr/>
            </a:pPr>
            <a:r>
              <a:rPr lang="en-US" sz="2059" dirty="0">
                <a:solidFill>
                  <a:srgbClr val="FFFFFF"/>
                </a:solidFill>
                <a:latin typeface="Segoe UI Semilight"/>
              </a:rPr>
              <a:t>Partners</a:t>
            </a:r>
          </a:p>
        </p:txBody>
      </p:sp>
      <p:sp>
        <p:nvSpPr>
          <p:cNvPr id="2" name="Rectangle 1">
            <a:extLst>
              <a:ext uri="{FF2B5EF4-FFF2-40B4-BE49-F238E27FC236}">
                <a16:creationId xmlns:a16="http://schemas.microsoft.com/office/drawing/2014/main" id="{BAB1BD40-7776-4530-9CBD-18DD1ED36227}"/>
              </a:ext>
            </a:extLst>
          </p:cNvPr>
          <p:cNvSpPr/>
          <p:nvPr/>
        </p:nvSpPr>
        <p:spPr>
          <a:xfrm>
            <a:off x="1423520" y="1105956"/>
            <a:ext cx="2886791" cy="296107"/>
          </a:xfrm>
          <a:prstGeom prst="rect">
            <a:avLst/>
          </a:prstGeom>
        </p:spPr>
        <p:txBody>
          <a:bodyPr wrap="square">
            <a:spAutoFit/>
          </a:bodyPr>
          <a:lstStyle/>
          <a:p>
            <a:pPr defTabSz="685845"/>
            <a:r>
              <a:rPr lang="en-US" sz="1324" dirty="0">
                <a:solidFill>
                  <a:srgbClr val="FFFFFF"/>
                </a:solidFill>
                <a:latin typeface="Segoe UI Black" panose="020B0A02040204020203" pitchFamily="34" charset="0"/>
                <a:ea typeface="Segoe UI Black" panose="020B0A02040204020203" pitchFamily="34" charset="0"/>
                <a:cs typeface="Segoe UI Black" panose="020B0A02040204020203" pitchFamily="34" charset="0"/>
              </a:rPr>
              <a:t>WHO CREATES APPS?</a:t>
            </a:r>
            <a:endParaRPr lang="en-US" sz="1324" dirty="0">
              <a:solidFill>
                <a:srgbClr val="353535"/>
              </a:solidFill>
              <a:latin typeface="Segoe UI Semilight"/>
            </a:endParaRPr>
          </a:p>
        </p:txBody>
      </p:sp>
    </p:spTree>
    <p:extLst>
      <p:ext uri="{BB962C8B-B14F-4D97-AF65-F5344CB8AC3E}">
        <p14:creationId xmlns:p14="http://schemas.microsoft.com/office/powerpoint/2010/main" val="180165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anim calcmode="lin" valueType="num">
                                      <p:cBhvr>
                                        <p:cTn id="8"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5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500"/>
                                        <p:tgtEl>
                                          <p:spTgt spid="3">
                                            <p:txEl>
                                              <p:pRg st="1" end="1"/>
                                            </p:txEl>
                                          </p:spTgt>
                                        </p:tgtEl>
                                      </p:cBhvr>
                                    </p:animEffect>
                                    <p:anim calcmode="lin" valueType="num">
                                      <p:cBhvr>
                                        <p:cTn id="15"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5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500"/>
                                        <p:tgtEl>
                                          <p:spTgt spid="3">
                                            <p:txEl>
                                              <p:pRg st="2" end="2"/>
                                            </p:txEl>
                                          </p:spTgt>
                                        </p:tgtEl>
                                      </p:cBhvr>
                                    </p:animEffect>
                                    <p:anim calcmode="lin" valueType="num">
                                      <p:cBhvr>
                                        <p:cTn id="22"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5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500"/>
                                        <p:tgtEl>
                                          <p:spTgt spid="3">
                                            <p:txEl>
                                              <p:pRg st="3" end="3"/>
                                            </p:txEl>
                                          </p:spTgt>
                                        </p:tgtEl>
                                      </p:cBhvr>
                                    </p:animEffect>
                                    <p:anim calcmode="lin" valueType="num">
                                      <p:cBhvr>
                                        <p:cTn id="2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5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5C2D9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4070F8-24DA-4C71-A702-907D71871DA2}"/>
              </a:ext>
            </a:extLst>
          </p:cNvPr>
          <p:cNvSpPr/>
          <p:nvPr/>
        </p:nvSpPr>
        <p:spPr>
          <a:xfrm>
            <a:off x="1356288" y="1438046"/>
            <a:ext cx="4829044" cy="2627386"/>
          </a:xfrm>
          <a:prstGeom prst="rect">
            <a:avLst/>
          </a:prstGeom>
        </p:spPr>
        <p:txBody>
          <a:bodyPr wrap="square">
            <a:spAutoFit/>
          </a:bodyPr>
          <a:lstStyle/>
          <a:p>
            <a:pPr defTabSz="685845">
              <a:lnSpc>
                <a:spcPct val="200000"/>
              </a:lnSpc>
              <a:defRPr/>
            </a:pPr>
            <a:r>
              <a:rPr lang="en-US" sz="2059" dirty="0">
                <a:solidFill>
                  <a:srgbClr val="FFFFFF"/>
                </a:solidFill>
                <a:latin typeface="Segoe UI Semilight"/>
              </a:rPr>
              <a:t>Customize and extend existing apps</a:t>
            </a:r>
          </a:p>
          <a:p>
            <a:pPr defTabSz="685845">
              <a:lnSpc>
                <a:spcPct val="200000"/>
              </a:lnSpc>
              <a:defRPr/>
            </a:pPr>
            <a:r>
              <a:rPr lang="en-US" sz="2059" dirty="0">
                <a:solidFill>
                  <a:srgbClr val="FFFFFF"/>
                </a:solidFill>
                <a:latin typeface="Segoe UI Semilight"/>
              </a:rPr>
              <a:t>Mobile worker scenarios (e.g., inspection)</a:t>
            </a:r>
          </a:p>
          <a:p>
            <a:pPr defTabSz="685845">
              <a:lnSpc>
                <a:spcPct val="200000"/>
              </a:lnSpc>
              <a:defRPr/>
            </a:pPr>
            <a:r>
              <a:rPr lang="en-US" sz="2059" dirty="0">
                <a:solidFill>
                  <a:srgbClr val="FFFFFF"/>
                </a:solidFill>
                <a:latin typeface="Segoe UI Semilight"/>
              </a:rPr>
              <a:t>Mash up multiple sources</a:t>
            </a:r>
          </a:p>
          <a:p>
            <a:pPr defTabSz="685845">
              <a:lnSpc>
                <a:spcPct val="200000"/>
              </a:lnSpc>
              <a:defRPr/>
            </a:pPr>
            <a:r>
              <a:rPr lang="en-US" sz="2059" dirty="0">
                <a:solidFill>
                  <a:srgbClr val="FFFFFF"/>
                </a:solidFill>
                <a:latin typeface="Segoe UI Semilight"/>
              </a:rPr>
              <a:t>Focused task-based experiences</a:t>
            </a:r>
          </a:p>
        </p:txBody>
      </p:sp>
      <p:sp>
        <p:nvSpPr>
          <p:cNvPr id="5" name="Rectangle 4">
            <a:extLst>
              <a:ext uri="{FF2B5EF4-FFF2-40B4-BE49-F238E27FC236}">
                <a16:creationId xmlns:a16="http://schemas.microsoft.com/office/drawing/2014/main" id="{5E246B88-78B4-4787-B4B8-617E5C6C7B29}"/>
              </a:ext>
            </a:extLst>
          </p:cNvPr>
          <p:cNvSpPr/>
          <p:nvPr/>
        </p:nvSpPr>
        <p:spPr>
          <a:xfrm>
            <a:off x="1356288" y="1105956"/>
            <a:ext cx="2886791" cy="296107"/>
          </a:xfrm>
          <a:prstGeom prst="rect">
            <a:avLst/>
          </a:prstGeom>
        </p:spPr>
        <p:txBody>
          <a:bodyPr wrap="square">
            <a:spAutoFit/>
          </a:bodyPr>
          <a:lstStyle/>
          <a:p>
            <a:pPr defTabSz="685845"/>
            <a:r>
              <a:rPr lang="en-US" sz="1324" dirty="0">
                <a:solidFill>
                  <a:srgbClr val="FFFFFF"/>
                </a:solidFill>
                <a:latin typeface="Segoe UI Black" panose="020B0A02040204020203" pitchFamily="34" charset="0"/>
                <a:ea typeface="Segoe UI Black" panose="020B0A02040204020203" pitchFamily="34" charset="0"/>
                <a:cs typeface="Segoe UI Black" panose="020B0A02040204020203" pitchFamily="34" charset="0"/>
              </a:rPr>
              <a:t>FOR WHAT SCENARIOS?</a:t>
            </a:r>
            <a:endParaRPr lang="en-US" sz="1324" dirty="0">
              <a:solidFill>
                <a:srgbClr val="353535"/>
              </a:solidFill>
              <a:latin typeface="Segoe UI Semilight"/>
            </a:endParaRPr>
          </a:p>
        </p:txBody>
      </p:sp>
    </p:spTree>
    <p:extLst>
      <p:ext uri="{BB962C8B-B14F-4D97-AF65-F5344CB8AC3E}">
        <p14:creationId xmlns:p14="http://schemas.microsoft.com/office/powerpoint/2010/main" val="2578599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anim calcmode="lin" valueType="num">
                                      <p:cBhvr>
                                        <p:cTn id="8"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5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
                                            <p:txEl>
                                              <p:pRg st="1" end="1"/>
                                            </p:txEl>
                                          </p:spTgt>
                                        </p:tgtEl>
                                        <p:attrNameLst>
                                          <p:attrName>style.visibility</p:attrName>
                                        </p:attrNameLst>
                                      </p:cBhvr>
                                      <p:to>
                                        <p:strVal val="visible"/>
                                      </p:to>
                                    </p:set>
                                    <p:animEffect transition="in" filter="fade">
                                      <p:cBhvr>
                                        <p:cTn id="14" dur="500"/>
                                        <p:tgtEl>
                                          <p:spTgt spid="4">
                                            <p:txEl>
                                              <p:pRg st="1" end="1"/>
                                            </p:txEl>
                                          </p:spTgt>
                                        </p:tgtEl>
                                      </p:cBhvr>
                                    </p:animEffect>
                                    <p:anim calcmode="lin" valueType="num">
                                      <p:cBhvr>
                                        <p:cTn id="15"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16" dur="50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4">
                                            <p:txEl>
                                              <p:pRg st="2" end="2"/>
                                            </p:txEl>
                                          </p:spTgt>
                                        </p:tgtEl>
                                        <p:attrNameLst>
                                          <p:attrName>style.visibility</p:attrName>
                                        </p:attrNameLst>
                                      </p:cBhvr>
                                      <p:to>
                                        <p:strVal val="visible"/>
                                      </p:to>
                                    </p:set>
                                    <p:animEffect transition="in" filter="fade">
                                      <p:cBhvr>
                                        <p:cTn id="21" dur="500"/>
                                        <p:tgtEl>
                                          <p:spTgt spid="4">
                                            <p:txEl>
                                              <p:pRg st="2" end="2"/>
                                            </p:txEl>
                                          </p:spTgt>
                                        </p:tgtEl>
                                      </p:cBhvr>
                                    </p:animEffect>
                                    <p:anim calcmode="lin" valueType="num">
                                      <p:cBhvr>
                                        <p:cTn id="22"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23" dur="5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4">
                                            <p:txEl>
                                              <p:pRg st="3" end="3"/>
                                            </p:txEl>
                                          </p:spTgt>
                                        </p:tgtEl>
                                        <p:attrNameLst>
                                          <p:attrName>style.visibility</p:attrName>
                                        </p:attrNameLst>
                                      </p:cBhvr>
                                      <p:to>
                                        <p:strVal val="visible"/>
                                      </p:to>
                                    </p:set>
                                    <p:animEffect transition="in" filter="fade">
                                      <p:cBhvr>
                                        <p:cTn id="28" dur="500"/>
                                        <p:tgtEl>
                                          <p:spTgt spid="4">
                                            <p:txEl>
                                              <p:pRg st="3" end="3"/>
                                            </p:txEl>
                                          </p:spTgt>
                                        </p:tgtEl>
                                      </p:cBhvr>
                                    </p:animEffect>
                                    <p:anim calcmode="lin" valueType="num">
                                      <p:cBhvr>
                                        <p:cTn id="29"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30" dur="500" fill="hold"/>
                                        <p:tgtEl>
                                          <p:spTgt spid="4">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52CE0A18-E410-4F70-A8AB-7CDAD509CF58}"/>
              </a:ext>
            </a:extLst>
          </p:cNvPr>
          <p:cNvSpPr/>
          <p:nvPr/>
        </p:nvSpPr>
        <p:spPr bwMode="auto">
          <a:xfrm>
            <a:off x="0" y="1935656"/>
            <a:ext cx="9144001" cy="3207480"/>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5" tIns="107556" rIns="134445" bIns="107556" numCol="1" spcCol="0" rtlCol="0" fromWordArt="0" anchor="b" anchorCtr="0" forceAA="0" compatLnSpc="1">
            <a:prstTxWarp prst="textNoShape">
              <a:avLst/>
            </a:prstTxWarp>
            <a:noAutofit/>
          </a:bodyPr>
          <a:lstStyle/>
          <a:p>
            <a:pPr defTabSz="685515" fontAlgn="base">
              <a:lnSpc>
                <a:spcPct val="90000"/>
              </a:lnSpc>
              <a:spcBef>
                <a:spcPct val="0"/>
              </a:spcBef>
              <a:spcAft>
                <a:spcPct val="0"/>
              </a:spcAft>
              <a:defRPr/>
            </a:pPr>
            <a:endParaRPr lang="en-US" sz="1765" b="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54" name="Group 53">
            <a:extLst>
              <a:ext uri="{FF2B5EF4-FFF2-40B4-BE49-F238E27FC236}">
                <a16:creationId xmlns:a16="http://schemas.microsoft.com/office/drawing/2014/main" id="{A6892154-FC72-4E2C-81FC-08918FF8E818}"/>
              </a:ext>
            </a:extLst>
          </p:cNvPr>
          <p:cNvGrpSpPr/>
          <p:nvPr/>
        </p:nvGrpSpPr>
        <p:grpSpPr>
          <a:xfrm>
            <a:off x="3285687" y="3818391"/>
            <a:ext cx="2491123" cy="906759"/>
            <a:chOff x="7347007" y="5777388"/>
            <a:chExt cx="2532261" cy="921732"/>
          </a:xfrm>
        </p:grpSpPr>
        <p:pic>
          <p:nvPicPr>
            <p:cNvPr id="55" name="Picture 54">
              <a:extLst>
                <a:ext uri="{FF2B5EF4-FFF2-40B4-BE49-F238E27FC236}">
                  <a16:creationId xmlns:a16="http://schemas.microsoft.com/office/drawing/2014/main" id="{CA3F2487-72B8-4B4A-BCB4-B6699423EA5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632024" y="5801417"/>
              <a:ext cx="349314" cy="453132"/>
            </a:xfrm>
            <a:prstGeom prst="rect">
              <a:avLst/>
            </a:prstGeom>
          </p:spPr>
        </p:pic>
        <p:pic>
          <p:nvPicPr>
            <p:cNvPr id="56" name="Picture 55">
              <a:extLst>
                <a:ext uri="{FF2B5EF4-FFF2-40B4-BE49-F238E27FC236}">
                  <a16:creationId xmlns:a16="http://schemas.microsoft.com/office/drawing/2014/main" id="{ED2AB701-E5BD-4B5B-AD5A-E6A96FE65267}"/>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232722" y="5777388"/>
              <a:ext cx="449399" cy="501189"/>
            </a:xfrm>
            <a:prstGeom prst="rect">
              <a:avLst/>
            </a:prstGeom>
          </p:spPr>
        </p:pic>
        <p:sp>
          <p:nvSpPr>
            <p:cNvPr id="57" name="TextBox 56">
              <a:extLst>
                <a:ext uri="{FF2B5EF4-FFF2-40B4-BE49-F238E27FC236}">
                  <a16:creationId xmlns:a16="http://schemas.microsoft.com/office/drawing/2014/main" id="{C15A56E8-53B6-41CA-834B-AAE88BB173AD}"/>
                </a:ext>
              </a:extLst>
            </p:cNvPr>
            <p:cNvSpPr txBox="1"/>
            <p:nvPr/>
          </p:nvSpPr>
          <p:spPr>
            <a:xfrm>
              <a:off x="7347007" y="6283279"/>
              <a:ext cx="919350" cy="415841"/>
            </a:xfrm>
            <a:prstGeom prst="rect">
              <a:avLst/>
            </a:prstGeom>
            <a:noFill/>
          </p:spPr>
          <p:txBody>
            <a:bodyPr wrap="none" rtlCol="0">
              <a:spAutoFit/>
            </a:bodyPr>
            <a:lstStyle/>
            <a:p>
              <a:pPr algn="ctr" defTabSz="672358">
                <a:defRPr/>
              </a:pPr>
              <a:r>
                <a:rPr lang="en-US" sz="1029">
                  <a:solidFill>
                    <a:prstClr val="white"/>
                  </a:solidFill>
                  <a:latin typeface="Segoe UI" panose="020B0502040204020203" pitchFamily="34" charset="0"/>
                  <a:cs typeface="Segoe UI" panose="020B0502040204020203" pitchFamily="34" charset="0"/>
                </a:rPr>
                <a:t>Common </a:t>
              </a:r>
              <a:br>
                <a:rPr lang="en-US" sz="1029">
                  <a:solidFill>
                    <a:prstClr val="white"/>
                  </a:solidFill>
                  <a:latin typeface="Segoe UI" panose="020B0502040204020203" pitchFamily="34" charset="0"/>
                  <a:cs typeface="Segoe UI" panose="020B0502040204020203" pitchFamily="34" charset="0"/>
                </a:rPr>
              </a:br>
              <a:r>
                <a:rPr lang="en-US" sz="1029">
                  <a:solidFill>
                    <a:prstClr val="white"/>
                  </a:solidFill>
                  <a:latin typeface="Segoe UI" panose="020B0502040204020203" pitchFamily="34" charset="0"/>
                  <a:cs typeface="Segoe UI" panose="020B0502040204020203" pitchFamily="34" charset="0"/>
                </a:rPr>
                <a:t>Data Service</a:t>
              </a:r>
            </a:p>
          </p:txBody>
        </p:sp>
        <p:sp>
          <p:nvSpPr>
            <p:cNvPr id="58" name="TextBox 57">
              <a:extLst>
                <a:ext uri="{FF2B5EF4-FFF2-40B4-BE49-F238E27FC236}">
                  <a16:creationId xmlns:a16="http://schemas.microsoft.com/office/drawing/2014/main" id="{F5BFD40B-B7FA-4678-A5A3-636E9FB61DC8}"/>
                </a:ext>
              </a:extLst>
            </p:cNvPr>
            <p:cNvSpPr txBox="1"/>
            <p:nvPr/>
          </p:nvSpPr>
          <p:spPr>
            <a:xfrm>
              <a:off x="8979471" y="6283278"/>
              <a:ext cx="899797" cy="415841"/>
            </a:xfrm>
            <a:prstGeom prst="rect">
              <a:avLst/>
            </a:prstGeom>
            <a:noFill/>
          </p:spPr>
          <p:txBody>
            <a:bodyPr wrap="none" rtlCol="0">
              <a:spAutoFit/>
            </a:bodyPr>
            <a:lstStyle/>
            <a:p>
              <a:pPr algn="ctr" defTabSz="672358">
                <a:defRPr/>
              </a:pPr>
              <a:r>
                <a:rPr lang="en-US" sz="1029">
                  <a:solidFill>
                    <a:prstClr val="white"/>
                  </a:solidFill>
                  <a:latin typeface="Segoe UI" panose="020B0502040204020203" pitchFamily="34" charset="0"/>
                  <a:cs typeface="Segoe UI" panose="020B0502040204020203" pitchFamily="34" charset="0"/>
                </a:rPr>
                <a:t>Connectors </a:t>
              </a:r>
              <a:br>
                <a:rPr lang="en-US" sz="1029">
                  <a:solidFill>
                    <a:prstClr val="white"/>
                  </a:solidFill>
                  <a:latin typeface="Segoe UI" panose="020B0502040204020203" pitchFamily="34" charset="0"/>
                  <a:cs typeface="Segoe UI" panose="020B0502040204020203" pitchFamily="34" charset="0"/>
                </a:rPr>
              </a:br>
              <a:r>
                <a:rPr lang="en-US" sz="1029">
                  <a:solidFill>
                    <a:prstClr val="white"/>
                  </a:solidFill>
                  <a:latin typeface="Segoe UI" panose="020B0502040204020203" pitchFamily="34" charset="0"/>
                  <a:cs typeface="Segoe UI" panose="020B0502040204020203" pitchFamily="34" charset="0"/>
                </a:rPr>
                <a:t>+ gateways</a:t>
              </a:r>
            </a:p>
          </p:txBody>
        </p:sp>
      </p:grpSp>
      <p:sp>
        <p:nvSpPr>
          <p:cNvPr id="95" name="Blue O 3"/>
          <p:cNvSpPr/>
          <p:nvPr/>
        </p:nvSpPr>
        <p:spPr bwMode="auto">
          <a:xfrm>
            <a:off x="6037458" y="274662"/>
            <a:ext cx="1478891" cy="1478891"/>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5" tIns="107556" rIns="134445" bIns="107556" numCol="1" spcCol="0" rtlCol="0" fromWordArt="0" anchor="t" anchorCtr="0" forceAA="0" compatLnSpc="1">
            <a:prstTxWarp prst="textNoShape">
              <a:avLst/>
            </a:prstTxWarp>
            <a:noAutofit/>
          </a:bodyPr>
          <a:lstStyle/>
          <a:p>
            <a:pPr algn="ctr" defTabSz="685515" fontAlgn="base">
              <a:lnSpc>
                <a:spcPct val="90000"/>
              </a:lnSpc>
              <a:spcBef>
                <a:spcPct val="0"/>
              </a:spcBef>
              <a:spcAft>
                <a:spcPct val="0"/>
              </a:spcAft>
              <a:defRPr/>
            </a:pPr>
            <a:endParaRPr lang="en-US" sz="1765"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6" name="Blue O 2"/>
          <p:cNvSpPr/>
          <p:nvPr/>
        </p:nvSpPr>
        <p:spPr bwMode="auto">
          <a:xfrm>
            <a:off x="3821351" y="274662"/>
            <a:ext cx="1478891" cy="1478891"/>
          </a:xfrm>
          <a:prstGeom prst="ellipse">
            <a:avLst/>
          </a:prstGeom>
          <a:solidFill>
            <a:srgbClr val="16214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5" tIns="107556" rIns="134445" bIns="107556" numCol="1" spcCol="0" rtlCol="0" fromWordArt="0" anchor="t" anchorCtr="0" forceAA="0" compatLnSpc="1">
            <a:prstTxWarp prst="textNoShape">
              <a:avLst/>
            </a:prstTxWarp>
            <a:noAutofit/>
          </a:bodyPr>
          <a:lstStyle/>
          <a:p>
            <a:pPr algn="ctr" defTabSz="685515" fontAlgn="base">
              <a:lnSpc>
                <a:spcPct val="90000"/>
              </a:lnSpc>
              <a:spcBef>
                <a:spcPct val="0"/>
              </a:spcBef>
              <a:spcAft>
                <a:spcPct val="0"/>
              </a:spcAft>
              <a:defRPr/>
            </a:pPr>
            <a:endParaRPr lang="en-US" sz="1765"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7" name="Productivity LINE oval"/>
          <p:cNvSpPr/>
          <p:nvPr/>
        </p:nvSpPr>
        <p:spPr bwMode="auto">
          <a:xfrm>
            <a:off x="1600542" y="274662"/>
            <a:ext cx="1478891" cy="1478891"/>
          </a:xfrm>
          <a:prstGeom prst="ellipse">
            <a:avLst/>
          </a:prstGeom>
          <a:solidFill>
            <a:srgbClr val="DB3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5" tIns="107556" rIns="134445" bIns="107556" numCol="1" spcCol="0" rtlCol="0" fromWordArt="0" anchor="t" anchorCtr="0" forceAA="0" compatLnSpc="1">
            <a:prstTxWarp prst="textNoShape">
              <a:avLst/>
            </a:prstTxWarp>
            <a:noAutofit/>
          </a:bodyPr>
          <a:lstStyle/>
          <a:p>
            <a:pPr algn="ctr" defTabSz="685515" fontAlgn="base">
              <a:lnSpc>
                <a:spcPct val="90000"/>
              </a:lnSpc>
              <a:spcBef>
                <a:spcPct val="0"/>
              </a:spcBef>
              <a:spcAft>
                <a:spcPct val="0"/>
              </a:spcAft>
              <a:defRPr/>
            </a:pPr>
            <a:endParaRPr lang="en-US" sz="1765"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2" name="Azure"/>
          <p:cNvSpPr/>
          <p:nvPr/>
        </p:nvSpPr>
        <p:spPr>
          <a:xfrm>
            <a:off x="6433060" y="841451"/>
            <a:ext cx="687689" cy="318677"/>
          </a:xfrm>
          <a:prstGeom prst="rect">
            <a:avLst/>
          </a:prstGeom>
        </p:spPr>
        <p:txBody>
          <a:bodyPr wrap="none">
            <a:spAutoFit/>
          </a:bodyPr>
          <a:lstStyle/>
          <a:p>
            <a:pPr algn="ctr" defTabSz="672229">
              <a:defRPr/>
            </a:pPr>
            <a:r>
              <a:rPr lang="en-US" sz="1471" kern="0" spc="37">
                <a:gradFill>
                  <a:gsLst>
                    <a:gs pos="24779">
                      <a:srgbClr val="FFFFFF"/>
                    </a:gs>
                    <a:gs pos="100000">
                      <a:srgbClr val="FFFFFF"/>
                    </a:gs>
                  </a:gsLst>
                  <a:lin ang="5400000" scaled="1"/>
                </a:gradFill>
                <a:latin typeface="Segoe UI" charset="0"/>
                <a:ea typeface="Segoe UI" charset="0"/>
                <a:cs typeface="Segoe UI" charset="0"/>
              </a:rPr>
              <a:t>Azure</a:t>
            </a:r>
          </a:p>
        </p:txBody>
      </p:sp>
      <p:sp>
        <p:nvSpPr>
          <p:cNvPr id="85" name="Office 365"/>
          <p:cNvSpPr/>
          <p:nvPr/>
        </p:nvSpPr>
        <p:spPr>
          <a:xfrm>
            <a:off x="1799937" y="841451"/>
            <a:ext cx="1080104" cy="318677"/>
          </a:xfrm>
          <a:prstGeom prst="rect">
            <a:avLst/>
          </a:prstGeom>
        </p:spPr>
        <p:txBody>
          <a:bodyPr wrap="none">
            <a:spAutoFit/>
          </a:bodyPr>
          <a:lstStyle/>
          <a:p>
            <a:pPr algn="ctr" defTabSz="672229">
              <a:defRPr/>
            </a:pPr>
            <a:r>
              <a:rPr lang="en-US" sz="1471" kern="0" spc="37">
                <a:gradFill>
                  <a:gsLst>
                    <a:gs pos="24779">
                      <a:srgbClr val="FFFFFF"/>
                    </a:gs>
                    <a:gs pos="100000">
                      <a:srgbClr val="FFFFFF"/>
                    </a:gs>
                  </a:gsLst>
                  <a:lin ang="5400000" scaled="1"/>
                </a:gradFill>
                <a:latin typeface="Segoe UI" charset="0"/>
                <a:ea typeface="Segoe UI" charset="0"/>
                <a:cs typeface="Segoe UI" charset="0"/>
              </a:rPr>
              <a:t>Office 365</a:t>
            </a:r>
          </a:p>
        </p:txBody>
      </p:sp>
      <p:sp>
        <p:nvSpPr>
          <p:cNvPr id="84" name="Dynamics 365"/>
          <p:cNvSpPr/>
          <p:nvPr/>
        </p:nvSpPr>
        <p:spPr>
          <a:xfrm>
            <a:off x="3861311" y="841451"/>
            <a:ext cx="1398974" cy="318677"/>
          </a:xfrm>
          <a:prstGeom prst="rect">
            <a:avLst/>
          </a:prstGeom>
        </p:spPr>
        <p:txBody>
          <a:bodyPr wrap="none">
            <a:spAutoFit/>
          </a:bodyPr>
          <a:lstStyle/>
          <a:p>
            <a:pPr algn="ctr" defTabSz="672229">
              <a:defRPr/>
            </a:pPr>
            <a:r>
              <a:rPr lang="en-US" sz="1471" kern="0" spc="37">
                <a:gradFill>
                  <a:gsLst>
                    <a:gs pos="24779">
                      <a:srgbClr val="FFFFFF"/>
                    </a:gs>
                    <a:gs pos="100000">
                      <a:srgbClr val="FFFFFF"/>
                    </a:gs>
                  </a:gsLst>
                  <a:lin ang="5400000" scaled="1"/>
                </a:gradFill>
                <a:latin typeface="Segoe UI" charset="0"/>
                <a:ea typeface="Segoe UI" charset="0"/>
                <a:cs typeface="Segoe UI" charset="0"/>
              </a:rPr>
              <a:t>Dynamics 365</a:t>
            </a:r>
          </a:p>
        </p:txBody>
      </p:sp>
      <p:sp>
        <p:nvSpPr>
          <p:cNvPr id="3" name="Rectangle 2" hidden="1">
            <a:extLst>
              <a:ext uri="{FF2B5EF4-FFF2-40B4-BE49-F238E27FC236}">
                <a16:creationId xmlns:a16="http://schemas.microsoft.com/office/drawing/2014/main" id="{1938351D-C74B-4FA7-A19E-6E4BC14E82D3}"/>
              </a:ext>
            </a:extLst>
          </p:cNvPr>
          <p:cNvSpPr/>
          <p:nvPr/>
        </p:nvSpPr>
        <p:spPr bwMode="auto">
          <a:xfrm>
            <a:off x="650" y="731"/>
            <a:ext cx="9142703" cy="514204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5" tIns="107556" rIns="134445" bIns="107556" numCol="1" spcCol="0" rtlCol="0" fromWordArt="0" anchor="t" anchorCtr="0" forceAA="0" compatLnSpc="1">
            <a:prstTxWarp prst="textNoShape">
              <a:avLst/>
            </a:prstTxWarp>
            <a:noAutofit/>
          </a:bodyPr>
          <a:lstStyle/>
          <a:p>
            <a:pPr algn="ctr" defTabSz="685515" fontAlgn="base">
              <a:lnSpc>
                <a:spcPct val="90000"/>
              </a:lnSpc>
              <a:spcBef>
                <a:spcPct val="0"/>
              </a:spcBef>
              <a:spcAft>
                <a:spcPct val="0"/>
              </a:spcAft>
              <a:defRPr/>
            </a:pPr>
            <a:endParaRPr lang="en-US" sz="1765"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5" name="Group 24">
            <a:extLst>
              <a:ext uri="{FF2B5EF4-FFF2-40B4-BE49-F238E27FC236}">
                <a16:creationId xmlns:a16="http://schemas.microsoft.com/office/drawing/2014/main" id="{437A3E88-578A-4578-88F8-8B97B57A65CB}"/>
              </a:ext>
            </a:extLst>
          </p:cNvPr>
          <p:cNvGrpSpPr/>
          <p:nvPr/>
        </p:nvGrpSpPr>
        <p:grpSpPr>
          <a:xfrm>
            <a:off x="1931535" y="2607887"/>
            <a:ext cx="5356613" cy="1019475"/>
            <a:chOff x="2627021" y="3546409"/>
            <a:chExt cx="7285366" cy="1386556"/>
          </a:xfrm>
        </p:grpSpPr>
        <p:grpSp>
          <p:nvGrpSpPr>
            <p:cNvPr id="26" name="Group 25">
              <a:extLst>
                <a:ext uri="{FF2B5EF4-FFF2-40B4-BE49-F238E27FC236}">
                  <a16:creationId xmlns:a16="http://schemas.microsoft.com/office/drawing/2014/main" id="{6A6FF147-7A36-4260-97CD-882A9C6F04B9}"/>
                </a:ext>
              </a:extLst>
            </p:cNvPr>
            <p:cNvGrpSpPr/>
            <p:nvPr/>
          </p:nvGrpSpPr>
          <p:grpSpPr>
            <a:xfrm>
              <a:off x="2627021" y="4488196"/>
              <a:ext cx="7285366" cy="444769"/>
              <a:chOff x="3910263" y="4764078"/>
              <a:chExt cx="4064789" cy="248154"/>
            </a:xfrm>
          </p:grpSpPr>
          <p:sp>
            <p:nvSpPr>
              <p:cNvPr id="30" name="TextBox 29">
                <a:extLst>
                  <a:ext uri="{FF2B5EF4-FFF2-40B4-BE49-F238E27FC236}">
                    <a16:creationId xmlns:a16="http://schemas.microsoft.com/office/drawing/2014/main" id="{1A846551-5383-4E14-9072-15B38C08D484}"/>
                  </a:ext>
                </a:extLst>
              </p:cNvPr>
              <p:cNvSpPr txBox="1"/>
              <p:nvPr/>
            </p:nvSpPr>
            <p:spPr>
              <a:xfrm>
                <a:off x="3910263" y="4764078"/>
                <a:ext cx="631028" cy="224697"/>
              </a:xfrm>
              <a:prstGeom prst="rect">
                <a:avLst/>
              </a:prstGeom>
              <a:noFill/>
            </p:spPr>
            <p:txBody>
              <a:bodyPr wrap="none" rtlCol="0">
                <a:spAutoFit/>
              </a:bodyPr>
              <a:lstStyle/>
              <a:p>
                <a:pPr algn="ctr" defTabSz="672358">
                  <a:defRPr/>
                </a:pPr>
                <a:r>
                  <a:rPr lang="en-US" sz="1324">
                    <a:solidFill>
                      <a:prstClr val="white"/>
                    </a:solidFill>
                    <a:latin typeface="Segoe UI" panose="020B0502040204020203" pitchFamily="34" charset="0"/>
                    <a:cs typeface="Segoe UI" panose="020B0502040204020203" pitchFamily="34" charset="0"/>
                  </a:rPr>
                  <a:t>Power BI</a:t>
                </a:r>
              </a:p>
            </p:txBody>
          </p:sp>
          <p:sp>
            <p:nvSpPr>
              <p:cNvPr id="31" name="TextBox 30">
                <a:extLst>
                  <a:ext uri="{FF2B5EF4-FFF2-40B4-BE49-F238E27FC236}">
                    <a16:creationId xmlns:a16="http://schemas.microsoft.com/office/drawing/2014/main" id="{98F2FE05-B60D-43D5-BAA0-7F168BCB4D80}"/>
                  </a:ext>
                </a:extLst>
              </p:cNvPr>
              <p:cNvSpPr txBox="1"/>
              <p:nvPr/>
            </p:nvSpPr>
            <p:spPr>
              <a:xfrm>
                <a:off x="5498332" y="4778950"/>
                <a:ext cx="775782" cy="224696"/>
              </a:xfrm>
              <a:prstGeom prst="rect">
                <a:avLst/>
              </a:prstGeom>
              <a:noFill/>
            </p:spPr>
            <p:txBody>
              <a:bodyPr wrap="none" rtlCol="0">
                <a:spAutoFit/>
              </a:bodyPr>
              <a:lstStyle/>
              <a:p>
                <a:pPr algn="ctr" defTabSz="672358">
                  <a:defRPr/>
                </a:pPr>
                <a:r>
                  <a:rPr lang="en-US" sz="1324">
                    <a:solidFill>
                      <a:prstClr val="white"/>
                    </a:solidFill>
                    <a:latin typeface="Segoe UI" panose="020B0502040204020203" pitchFamily="34" charset="0"/>
                    <a:cs typeface="Segoe UI" panose="020B0502040204020203" pitchFamily="34" charset="0"/>
                  </a:rPr>
                  <a:t>PowerApps</a:t>
                </a:r>
              </a:p>
            </p:txBody>
          </p:sp>
          <p:sp>
            <p:nvSpPr>
              <p:cNvPr id="32" name="TextBox 31">
                <a:extLst>
                  <a:ext uri="{FF2B5EF4-FFF2-40B4-BE49-F238E27FC236}">
                    <a16:creationId xmlns:a16="http://schemas.microsoft.com/office/drawing/2014/main" id="{23C9AAA0-5F90-4246-8967-DD53B35269A1}"/>
                  </a:ext>
                </a:extLst>
              </p:cNvPr>
              <p:cNvSpPr txBox="1"/>
              <p:nvPr/>
            </p:nvSpPr>
            <p:spPr>
              <a:xfrm>
                <a:off x="6996080" y="4787536"/>
                <a:ext cx="978972" cy="224696"/>
              </a:xfrm>
              <a:prstGeom prst="rect">
                <a:avLst/>
              </a:prstGeom>
              <a:noFill/>
            </p:spPr>
            <p:txBody>
              <a:bodyPr wrap="none" rtlCol="0">
                <a:spAutoFit/>
              </a:bodyPr>
              <a:lstStyle/>
              <a:p>
                <a:pPr algn="ctr" defTabSz="672358">
                  <a:defRPr/>
                </a:pPr>
                <a:r>
                  <a:rPr lang="en-US" sz="1324">
                    <a:solidFill>
                      <a:prstClr val="white"/>
                    </a:solidFill>
                    <a:latin typeface="Segoe UI" panose="020B0502040204020203" pitchFamily="34" charset="0"/>
                    <a:cs typeface="Segoe UI" panose="020B0502040204020203" pitchFamily="34" charset="0"/>
                  </a:rPr>
                  <a:t>Microsoft Flow</a:t>
                </a:r>
              </a:p>
            </p:txBody>
          </p:sp>
        </p:grpSp>
        <p:pic>
          <p:nvPicPr>
            <p:cNvPr id="27" name="Picture 26">
              <a:extLst>
                <a:ext uri="{FF2B5EF4-FFF2-40B4-BE49-F238E27FC236}">
                  <a16:creationId xmlns:a16="http://schemas.microsoft.com/office/drawing/2014/main" id="{157C9F22-2771-4206-B87D-441A6940CF64}"/>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670236" y="3546409"/>
              <a:ext cx="1016345" cy="763452"/>
            </a:xfrm>
            <a:prstGeom prst="rect">
              <a:avLst/>
            </a:prstGeom>
          </p:spPr>
        </p:pic>
        <p:pic>
          <p:nvPicPr>
            <p:cNvPr id="28" name="Picture 27">
              <a:extLst>
                <a:ext uri="{FF2B5EF4-FFF2-40B4-BE49-F238E27FC236}">
                  <a16:creationId xmlns:a16="http://schemas.microsoft.com/office/drawing/2014/main" id="{4632F09D-A5BC-4316-ACE8-30590E265ECE}"/>
                </a:ext>
              </a:extLst>
            </p:cNvPr>
            <p:cNvPicPr>
              <a:picLocks noChangeAspect="1"/>
            </p:cNvPicPr>
            <p:nvPr/>
          </p:nvPicPr>
          <p:blipFill>
            <a:blip r:embed="rId6" cstate="email">
              <a:lum bright="100000"/>
              <a:extLst>
                <a:ext uri="{28A0092B-C50C-407E-A947-70E740481C1C}">
                  <a14:useLocalDpi xmlns:a14="http://schemas.microsoft.com/office/drawing/2010/main"/>
                </a:ext>
              </a:extLst>
            </a:blip>
            <a:stretch>
              <a:fillRect/>
            </a:stretch>
          </p:blipFill>
          <p:spPr>
            <a:xfrm>
              <a:off x="2705831" y="3546409"/>
              <a:ext cx="1014984" cy="758079"/>
            </a:xfrm>
            <a:prstGeom prst="rect">
              <a:avLst/>
            </a:prstGeom>
          </p:spPr>
        </p:pic>
        <p:pic>
          <p:nvPicPr>
            <p:cNvPr id="29" name="Picture 28">
              <a:extLst>
                <a:ext uri="{FF2B5EF4-FFF2-40B4-BE49-F238E27FC236}">
                  <a16:creationId xmlns:a16="http://schemas.microsoft.com/office/drawing/2014/main" id="{223B991A-C6D8-48EB-8A9C-D7FA084D561F}"/>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8579358" y="3546409"/>
              <a:ext cx="1014984" cy="763301"/>
            </a:xfrm>
            <a:prstGeom prst="rect">
              <a:avLst/>
            </a:prstGeom>
          </p:spPr>
        </p:pic>
      </p:grpSp>
    </p:spTree>
    <p:extLst>
      <p:ext uri="{BB962C8B-B14F-4D97-AF65-F5344CB8AC3E}">
        <p14:creationId xmlns:p14="http://schemas.microsoft.com/office/powerpoint/2010/main" val="8776795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0" nodeType="withEffect">
                                  <p:stCondLst>
                                    <p:cond delay="500"/>
                                  </p:stCondLst>
                                  <p:childTnLst>
                                    <p:set>
                                      <p:cBhvr>
                                        <p:cTn id="6" dur="1" fill="hold">
                                          <p:stCondLst>
                                            <p:cond delay="0"/>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8B690BA-6B69-4588-B9D6-6A69748226ED}"/>
              </a:ext>
            </a:extLst>
          </p:cNvPr>
          <p:cNvSpPr>
            <a:spLocks noGrp="1"/>
          </p:cNvSpPr>
          <p:nvPr>
            <p:ph type="title"/>
          </p:nvPr>
        </p:nvSpPr>
        <p:spPr>
          <a:xfrm>
            <a:off x="3339416" y="299481"/>
            <a:ext cx="8741880" cy="2241062"/>
          </a:xfrm>
        </p:spPr>
        <p:txBody>
          <a:bodyPr>
            <a:normAutofit/>
          </a:bodyPr>
          <a:lstStyle/>
          <a:p>
            <a:r>
              <a:rPr lang="nb-NO" sz="4412" dirty="0"/>
              <a:t>Demo</a:t>
            </a:r>
            <a:br>
              <a:rPr lang="nb-NO" dirty="0"/>
            </a:br>
            <a:br>
              <a:rPr lang="nb-NO" dirty="0"/>
            </a:br>
            <a:br>
              <a:rPr lang="nb-NO" dirty="0"/>
            </a:br>
            <a:endParaRPr lang="nb-NO" dirty="0"/>
          </a:p>
        </p:txBody>
      </p:sp>
      <p:sp>
        <p:nvSpPr>
          <p:cNvPr id="2" name="TextBox 1">
            <a:extLst>
              <a:ext uri="{FF2B5EF4-FFF2-40B4-BE49-F238E27FC236}">
                <a16:creationId xmlns:a16="http://schemas.microsoft.com/office/drawing/2014/main" id="{292747A5-F36A-49CA-95E4-5E08CA1A9959}"/>
              </a:ext>
            </a:extLst>
          </p:cNvPr>
          <p:cNvSpPr txBox="1"/>
          <p:nvPr/>
        </p:nvSpPr>
        <p:spPr>
          <a:xfrm>
            <a:off x="3131840" y="2278933"/>
            <a:ext cx="6480720" cy="523220"/>
          </a:xfrm>
          <a:prstGeom prst="rect">
            <a:avLst/>
          </a:prstGeom>
          <a:noFill/>
        </p:spPr>
        <p:txBody>
          <a:bodyPr wrap="square" rtlCol="0">
            <a:spAutoFit/>
          </a:bodyPr>
          <a:lstStyle/>
          <a:p>
            <a:r>
              <a:rPr lang="en-US" sz="2800" dirty="0"/>
              <a:t>PowerApps</a:t>
            </a:r>
            <a:endParaRPr lang="nb-NO" sz="2800" dirty="0"/>
          </a:p>
        </p:txBody>
      </p:sp>
    </p:spTree>
    <p:extLst>
      <p:ext uri="{BB962C8B-B14F-4D97-AF65-F5344CB8AC3E}">
        <p14:creationId xmlns:p14="http://schemas.microsoft.com/office/powerpoint/2010/main" val="558716895"/>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DB3900"/>
        </a:solidFill>
        <a:effectLst/>
      </p:bgPr>
    </p:bg>
    <p:spTree>
      <p:nvGrpSpPr>
        <p:cNvPr id="1" name=""/>
        <p:cNvGrpSpPr/>
        <p:nvPr/>
      </p:nvGrpSpPr>
      <p:grpSpPr>
        <a:xfrm>
          <a:off x="0" y="0"/>
          <a:ext cx="0" cy="0"/>
          <a:chOff x="0" y="0"/>
          <a:chExt cx="0" cy="0"/>
        </a:xfrm>
      </p:grpSpPr>
      <p:sp>
        <p:nvSpPr>
          <p:cNvPr id="16" name="Rectangle 15"/>
          <p:cNvSpPr/>
          <p:nvPr/>
        </p:nvSpPr>
        <p:spPr bwMode="auto">
          <a:xfrm>
            <a:off x="-29684" y="366"/>
            <a:ext cx="3630177" cy="5142770"/>
          </a:xfrm>
          <a:prstGeom prst="rect">
            <a:avLst/>
          </a:prstGeom>
          <a:solidFill>
            <a:schemeClr val="tx1">
              <a:lumMod val="50000"/>
              <a:alpha val="2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91" fontAlgn="base">
              <a:lnSpc>
                <a:spcPct val="90000"/>
              </a:lnSpc>
              <a:spcBef>
                <a:spcPct val="0"/>
              </a:spcBef>
              <a:spcAft>
                <a:spcPct val="0"/>
              </a:spcAft>
              <a:defRPr/>
            </a:pPr>
            <a:endParaRPr lang="en-US"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7" name="Rectangle 16">
            <a:extLst>
              <a:ext uri="{FF2B5EF4-FFF2-40B4-BE49-F238E27FC236}">
                <a16:creationId xmlns:a16="http://schemas.microsoft.com/office/drawing/2014/main" id="{482AF825-4E77-4BD4-9736-72E04210C1F4}"/>
              </a:ext>
            </a:extLst>
          </p:cNvPr>
          <p:cNvSpPr/>
          <p:nvPr/>
        </p:nvSpPr>
        <p:spPr>
          <a:xfrm>
            <a:off x="185947" y="1305565"/>
            <a:ext cx="2797789" cy="2736391"/>
          </a:xfrm>
          <a:prstGeom prst="rect">
            <a:avLst/>
          </a:prstGeom>
        </p:spPr>
        <p:txBody>
          <a:bodyPr wrap="square" tIns="107540" bIns="107540" anchor="t" anchorCtr="0">
            <a:noAutofit/>
          </a:bodyPr>
          <a:lstStyle/>
          <a:p>
            <a:pPr defTabSz="685458">
              <a:spcAft>
                <a:spcPts val="1324"/>
              </a:spcAft>
              <a:defRPr/>
            </a:pPr>
            <a:r>
              <a:rPr lang="en-US" sz="1324" b="1" kern="0" spc="-22" dirty="0">
                <a:solidFill>
                  <a:srgbClr val="FFFFFF"/>
                </a:solidFill>
                <a:latin typeface="Segoe UI Semilight"/>
                <a:cs typeface="Segoe UI Semibold" panose="020B0702040204020203" pitchFamily="34" charset="0"/>
              </a:rPr>
              <a:t>Easily publish and share PowerApps within an organization</a:t>
            </a:r>
          </a:p>
          <a:p>
            <a:pPr defTabSz="685458">
              <a:spcAft>
                <a:spcPts val="1324"/>
              </a:spcAft>
              <a:defRPr/>
            </a:pPr>
            <a:r>
              <a:rPr lang="en-US" sz="1324" b="1" kern="0" spc="-22" dirty="0">
                <a:solidFill>
                  <a:srgbClr val="FFFFFF"/>
                </a:solidFill>
                <a:latin typeface="Segoe UI Semilight"/>
                <a:cs typeface="Segoe UI Semibold" panose="020B0702040204020203" pitchFamily="34" charset="0"/>
              </a:rPr>
              <a:t>Embed PowerApps in Microsoft Teams</a:t>
            </a:r>
          </a:p>
          <a:p>
            <a:pPr defTabSz="685458">
              <a:spcAft>
                <a:spcPts val="1324"/>
              </a:spcAft>
              <a:defRPr/>
            </a:pPr>
            <a:r>
              <a:rPr lang="en-US" sz="1324" b="1" kern="0" spc="-22" dirty="0">
                <a:solidFill>
                  <a:srgbClr val="FFFFFF"/>
                </a:solidFill>
                <a:latin typeface="Segoe UI Semilight"/>
                <a:cs typeface="Segoe UI Semibold" panose="020B0702040204020203" pitchFamily="34" charset="0"/>
              </a:rPr>
              <a:t>Embed PowerApps in Power BI dashboards</a:t>
            </a:r>
          </a:p>
        </p:txBody>
      </p:sp>
      <p:sp>
        <p:nvSpPr>
          <p:cNvPr id="18" name="Title 3">
            <a:extLst>
              <a:ext uri="{FF2B5EF4-FFF2-40B4-BE49-F238E27FC236}">
                <a16:creationId xmlns:a16="http://schemas.microsoft.com/office/drawing/2014/main" id="{7003B559-1DAA-4E42-A6B8-CE5433BFC123}"/>
              </a:ext>
            </a:extLst>
          </p:cNvPr>
          <p:cNvSpPr txBox="1">
            <a:spLocks/>
          </p:cNvSpPr>
          <p:nvPr/>
        </p:nvSpPr>
        <p:spPr>
          <a:xfrm>
            <a:off x="175093" y="167833"/>
            <a:ext cx="3164272" cy="1021704"/>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685582">
              <a:defRPr/>
            </a:pPr>
            <a:r>
              <a:rPr lang="en-US" sz="3235" spc="-75">
                <a:solidFill>
                  <a:srgbClr val="FFFFFF"/>
                </a:solidFill>
                <a:latin typeface="Segoe UI Light"/>
              </a:rPr>
              <a:t>PowerApps everywhere</a:t>
            </a:r>
          </a:p>
        </p:txBody>
      </p:sp>
      <p:grpSp>
        <p:nvGrpSpPr>
          <p:cNvPr id="14" name="Group 13">
            <a:extLst>
              <a:ext uri="{FF2B5EF4-FFF2-40B4-BE49-F238E27FC236}">
                <a16:creationId xmlns:a16="http://schemas.microsoft.com/office/drawing/2014/main" id="{5FDAC180-B269-4130-99D9-65F6757080B4}"/>
              </a:ext>
            </a:extLst>
          </p:cNvPr>
          <p:cNvGrpSpPr>
            <a:grpSpLocks noChangeAspect="1"/>
          </p:cNvGrpSpPr>
          <p:nvPr/>
        </p:nvGrpSpPr>
        <p:grpSpPr>
          <a:xfrm>
            <a:off x="3221132" y="386715"/>
            <a:ext cx="4658979" cy="3006571"/>
            <a:chOff x="3047921" y="-1492118"/>
            <a:chExt cx="8470513" cy="5466262"/>
          </a:xfrm>
        </p:grpSpPr>
        <p:pic>
          <p:nvPicPr>
            <p:cNvPr id="15" name="Picture 14" descr="A screenshot of a computer&#10;&#10;Description generated with very high confidence">
              <a:extLst>
                <a:ext uri="{FF2B5EF4-FFF2-40B4-BE49-F238E27FC236}">
                  <a16:creationId xmlns:a16="http://schemas.microsoft.com/office/drawing/2014/main" id="{81E3C393-7AB3-423E-A372-F5BFAA11950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581887" y="-1004924"/>
              <a:ext cx="7402580" cy="4557769"/>
            </a:xfrm>
            <a:prstGeom prst="rect">
              <a:avLst/>
            </a:prstGeom>
          </p:spPr>
        </p:pic>
        <p:pic>
          <p:nvPicPr>
            <p:cNvPr id="19" name="Picture 18">
              <a:extLst>
                <a:ext uri="{FF2B5EF4-FFF2-40B4-BE49-F238E27FC236}">
                  <a16:creationId xmlns:a16="http://schemas.microsoft.com/office/drawing/2014/main" id="{510AB95C-7FA5-4B43-8A15-11F45269FE6A}"/>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047921" y="-1492118"/>
              <a:ext cx="8470513" cy="5466262"/>
            </a:xfrm>
            <a:prstGeom prst="rect">
              <a:avLst/>
            </a:prstGeom>
          </p:spPr>
        </p:pic>
      </p:grpSp>
      <p:grpSp>
        <p:nvGrpSpPr>
          <p:cNvPr id="23" name="Group 22">
            <a:extLst>
              <a:ext uri="{FF2B5EF4-FFF2-40B4-BE49-F238E27FC236}">
                <a16:creationId xmlns:a16="http://schemas.microsoft.com/office/drawing/2014/main" id="{3AFFEB68-3BA8-45F5-8E9B-A3E95213F4A7}"/>
              </a:ext>
            </a:extLst>
          </p:cNvPr>
          <p:cNvGrpSpPr>
            <a:grpSpLocks noChangeAspect="1"/>
          </p:cNvGrpSpPr>
          <p:nvPr/>
        </p:nvGrpSpPr>
        <p:grpSpPr>
          <a:xfrm>
            <a:off x="3904553" y="1960154"/>
            <a:ext cx="4950512" cy="2882392"/>
            <a:chOff x="-446759" y="2278062"/>
            <a:chExt cx="6543681" cy="3810000"/>
          </a:xfrm>
        </p:grpSpPr>
        <p:pic>
          <p:nvPicPr>
            <p:cNvPr id="24" name="Picture 23" descr="A screenshot of a cell phone&#10;&#10;Description generated with very high confidence">
              <a:extLst>
                <a:ext uri="{FF2B5EF4-FFF2-40B4-BE49-F238E27FC236}">
                  <a16:creationId xmlns:a16="http://schemas.microsoft.com/office/drawing/2014/main" id="{3269CCE6-6335-4689-9B08-4AD028B5AE11}"/>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2171" y="2589611"/>
              <a:ext cx="5676216" cy="3193651"/>
            </a:xfrm>
            <a:prstGeom prst="rect">
              <a:avLst/>
            </a:prstGeom>
          </p:spPr>
        </p:pic>
        <p:pic>
          <p:nvPicPr>
            <p:cNvPr id="25" name="Picture 24">
              <a:extLst>
                <a:ext uri="{FF2B5EF4-FFF2-40B4-BE49-F238E27FC236}">
                  <a16:creationId xmlns:a16="http://schemas.microsoft.com/office/drawing/2014/main" id="{2EE0DE49-1B6B-49AE-9C72-B5BC92884F6E}"/>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446759" y="2278062"/>
              <a:ext cx="6543681" cy="3810000"/>
            </a:xfrm>
            <a:prstGeom prst="rect">
              <a:avLst/>
            </a:prstGeom>
          </p:spPr>
        </p:pic>
      </p:grpSp>
    </p:spTree>
    <p:extLst>
      <p:ext uri="{BB962C8B-B14F-4D97-AF65-F5344CB8AC3E}">
        <p14:creationId xmlns:p14="http://schemas.microsoft.com/office/powerpoint/2010/main" val="3920970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a14="http://schemas.microsoft.com/office/drawing/2010/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250"/>
                                        <p:tgtEl>
                                          <p:spTgt spid="17"/>
                                        </p:tgtEl>
                                      </p:cBhvr>
                                    </p:animEffect>
                                  </p:childTnLst>
                                </p:cTn>
                              </p:par>
                              <p:par>
                                <p:cTn id="8" presetID="42" presetClass="path" presetSubtype="0" decel="100000" fill="hold" grpId="1" nodeType="withEffect">
                                  <p:stCondLst>
                                    <p:cond delay="0"/>
                                  </p:stCondLst>
                                  <p:childTnLst>
                                    <p:animMotion origin="layout" path="M 6.99515E-7 4.19882E-6 L 6.99515E-7 0.25034 " pathEditMode="relative" rAng="0" ptsTypes="AA">
                                      <p:cBhvr>
                                        <p:cTn id="9" dur="750" spd="-100000" fill="hold"/>
                                        <p:tgtEl>
                                          <p:spTgt spid="17"/>
                                        </p:tgtEl>
                                        <p:attrNameLst>
                                          <p:attrName>ppt_x</p:attrName>
                                          <p:attrName>ppt_y</p:attrName>
                                        </p:attrNameLst>
                                      </p:cBhvr>
                                      <p:rCtr x="0" y="12506"/>
                                    </p:animMotion>
                                  </p:childTnLst>
                                </p:cTn>
                              </p:par>
                              <p:par>
                                <p:cTn id="10" presetID="10" presetClass="entr" presetSubtype="0" fill="hold" grpId="0" nodeType="with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250"/>
                                        <p:tgtEl>
                                          <p:spTgt spid="18"/>
                                        </p:tgtEl>
                                      </p:cBhvr>
                                    </p:animEffect>
                                  </p:childTnLst>
                                </p:cTn>
                              </p:par>
                              <p:par>
                                <p:cTn id="13" presetID="42" presetClass="path" presetSubtype="0" decel="100000" fill="hold" grpId="1" nodeType="withEffect">
                                  <p:stCondLst>
                                    <p:cond delay="0"/>
                                  </p:stCondLst>
                                  <p:childTnLst>
                                    <p:animMotion origin="layout" path="M 2.5E-6 -4.44444E-6 L 2.5E-6 0.25 " pathEditMode="relative" rAng="0" ptsTypes="AA">
                                      <p:cBhvr>
                                        <p:cTn id="14" dur="750" spd="-100000" fill="hold"/>
                                        <p:tgtEl>
                                          <p:spTgt spid="18"/>
                                        </p:tgtEl>
                                        <p:attrNameLst>
                                          <p:attrName>ppt_x</p:attrName>
                                          <p:attrName>ppt_y</p:attrName>
                                        </p:attrNameLst>
                                      </p:cBhvr>
                                      <p:rCtr x="0" y="125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7" grpId="1"/>
      <p:bldP spid="18" grpId="0"/>
      <p:bldP spid="18" grpId="1"/>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2" name="Tittel 1"/>
          <p:cNvSpPr>
            <a:spLocks noGrp="1"/>
          </p:cNvSpPr>
          <p:nvPr>
            <p:ph type="ctrTitle"/>
          </p:nvPr>
        </p:nvSpPr>
        <p:spPr/>
        <p:txBody>
          <a:bodyPr/>
          <a:lstStyle/>
          <a:p>
            <a:r>
              <a:rPr lang="nb-NO" dirty="0"/>
              <a:t>Be the automator - not the automated</a:t>
            </a:r>
          </a:p>
        </p:txBody>
      </p:sp>
      <p:sp>
        <p:nvSpPr>
          <p:cNvPr id="3" name="TextBox 2">
            <a:extLst>
              <a:ext uri="{FF2B5EF4-FFF2-40B4-BE49-F238E27FC236}">
                <a16:creationId xmlns:a16="http://schemas.microsoft.com/office/drawing/2014/main" id="{FD3FE81E-5F02-4F22-9F91-B533B4C3268C}"/>
              </a:ext>
            </a:extLst>
          </p:cNvPr>
          <p:cNvSpPr txBox="1"/>
          <p:nvPr/>
        </p:nvSpPr>
        <p:spPr>
          <a:xfrm>
            <a:off x="1907704" y="4227934"/>
            <a:ext cx="5040560" cy="707886"/>
          </a:xfrm>
          <a:prstGeom prst="rect">
            <a:avLst/>
          </a:prstGeom>
          <a:noFill/>
        </p:spPr>
        <p:txBody>
          <a:bodyPr wrap="square" rtlCol="0">
            <a:spAutoFit/>
          </a:bodyPr>
          <a:lstStyle/>
          <a:p>
            <a:pPr algn="ctr">
              <a:spcBef>
                <a:spcPct val="0"/>
              </a:spcBef>
            </a:pPr>
            <a:r>
              <a:rPr lang="en-US" sz="2000" dirty="0">
                <a:latin typeface="Museo Sans 100"/>
                <a:ea typeface="+mj-ea"/>
              </a:rPr>
              <a:t>Jan Egil Ring | Microsoft MVP</a:t>
            </a:r>
          </a:p>
          <a:p>
            <a:pPr algn="ctr">
              <a:spcBef>
                <a:spcPct val="0"/>
              </a:spcBef>
            </a:pPr>
            <a:r>
              <a:rPr lang="en-US" sz="2000" dirty="0">
                <a:latin typeface="Museo Sans 100"/>
                <a:ea typeface="+mj-ea"/>
              </a:rPr>
              <a:t>@</a:t>
            </a:r>
            <a:r>
              <a:rPr lang="en-US" sz="2000" dirty="0" err="1">
                <a:latin typeface="Museo Sans 100"/>
                <a:ea typeface="+mj-ea"/>
              </a:rPr>
              <a:t>JanEgilRing</a:t>
            </a:r>
            <a:endParaRPr lang="nb-NO" sz="2000" dirty="0">
              <a:latin typeface="Museo Sans 100"/>
              <a:ea typeface="+mj-ea"/>
            </a:endParaRPr>
          </a:p>
        </p:txBody>
      </p:sp>
    </p:spTree>
    <p:extLst>
      <p:ext uri="{BB962C8B-B14F-4D97-AF65-F5344CB8AC3E}">
        <p14:creationId xmlns:p14="http://schemas.microsoft.com/office/powerpoint/2010/main" val="41309122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AD3621-9346-41BA-B5E5-0972BE631FEB}"/>
              </a:ext>
            </a:extLst>
          </p:cNvPr>
          <p:cNvSpPr>
            <a:spLocks noGrp="1"/>
          </p:cNvSpPr>
          <p:nvPr>
            <p:ph type="title"/>
          </p:nvPr>
        </p:nvSpPr>
        <p:spPr/>
        <p:txBody>
          <a:bodyPr/>
          <a:lstStyle/>
          <a:p>
            <a:r>
              <a:rPr lang="en-US" dirty="0"/>
              <a:t>Pricing</a:t>
            </a:r>
            <a:endParaRPr lang="nb-NO" dirty="0"/>
          </a:p>
        </p:txBody>
      </p:sp>
      <p:pic>
        <p:nvPicPr>
          <p:cNvPr id="4" name="Picture 3">
            <a:extLst>
              <a:ext uri="{FF2B5EF4-FFF2-40B4-BE49-F238E27FC236}">
                <a16:creationId xmlns:a16="http://schemas.microsoft.com/office/drawing/2014/main" id="{FA3AA0F8-759B-4B1F-BD5A-776666607C0E}"/>
              </a:ext>
            </a:extLst>
          </p:cNvPr>
          <p:cNvPicPr>
            <a:picLocks noChangeAspect="1"/>
          </p:cNvPicPr>
          <p:nvPr/>
        </p:nvPicPr>
        <p:blipFill>
          <a:blip r:embed="rId3"/>
          <a:stretch>
            <a:fillRect/>
          </a:stretch>
        </p:blipFill>
        <p:spPr>
          <a:xfrm>
            <a:off x="2051720" y="365121"/>
            <a:ext cx="6552728" cy="4544103"/>
          </a:xfrm>
          <a:prstGeom prst="rect">
            <a:avLst/>
          </a:prstGeom>
        </p:spPr>
      </p:pic>
    </p:spTree>
    <p:extLst>
      <p:ext uri="{BB962C8B-B14F-4D97-AF65-F5344CB8AC3E}">
        <p14:creationId xmlns:p14="http://schemas.microsoft.com/office/powerpoint/2010/main" val="765201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1929" y="1129899"/>
            <a:ext cx="8740142" cy="2934458"/>
          </a:xfrm>
        </p:spPr>
        <p:txBody>
          <a:bodyPr/>
          <a:lstStyle/>
          <a:p>
            <a:pPr algn="ctr"/>
            <a:r>
              <a:rPr lang="en-US" sz="3971">
                <a:solidFill>
                  <a:schemeClr val="tx1"/>
                </a:solidFill>
              </a:rPr>
              <a:t>SharePoint </a:t>
            </a:r>
            <a:br>
              <a:rPr lang="en-US" sz="3971">
                <a:solidFill>
                  <a:schemeClr val="tx1"/>
                </a:solidFill>
              </a:rPr>
            </a:br>
            <a:br>
              <a:rPr lang="en-US" sz="3971">
                <a:solidFill>
                  <a:schemeClr val="tx1"/>
                </a:solidFill>
              </a:rPr>
            </a:br>
            <a:br>
              <a:rPr lang="en-US" sz="3971">
                <a:solidFill>
                  <a:schemeClr val="tx1"/>
                </a:solidFill>
              </a:rPr>
            </a:br>
            <a:br>
              <a:rPr lang="en-US" sz="3971">
                <a:solidFill>
                  <a:schemeClr val="tx1"/>
                </a:solidFill>
              </a:rPr>
            </a:br>
            <a:r>
              <a:rPr lang="en-US" sz="3971">
                <a:solidFill>
                  <a:schemeClr val="tx1"/>
                </a:solidFill>
              </a:rPr>
              <a:t>PowerApps &amp; Flow</a:t>
            </a:r>
          </a:p>
        </p:txBody>
      </p:sp>
      <p:pic>
        <p:nvPicPr>
          <p:cNvPr id="4" name="Graphic 3" descr="Heart">
            <a:extLst>
              <a:ext uri="{FF2B5EF4-FFF2-40B4-BE49-F238E27FC236}">
                <a16:creationId xmlns:a16="http://schemas.microsoft.com/office/drawing/2014/main" id="{504A7350-C5E3-4A6E-8610-ABB9A0B7A515}"/>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3420460" y="1398963"/>
            <a:ext cx="2426226" cy="2426226"/>
          </a:xfrm>
          <a:prstGeom prst="rect">
            <a:avLst/>
          </a:prstGeom>
        </p:spPr>
      </p:pic>
    </p:spTree>
    <p:extLst>
      <p:ext uri="{BB962C8B-B14F-4D97-AF65-F5344CB8AC3E}">
        <p14:creationId xmlns:p14="http://schemas.microsoft.com/office/powerpoint/2010/main" val="245057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asvg="http://schemas.microsoft.com/office/drawing/2016/SVG/main">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8B690BA-6B69-4588-B9D6-6A69748226ED}"/>
              </a:ext>
            </a:extLst>
          </p:cNvPr>
          <p:cNvSpPr>
            <a:spLocks noGrp="1"/>
          </p:cNvSpPr>
          <p:nvPr>
            <p:ph type="title"/>
          </p:nvPr>
        </p:nvSpPr>
        <p:spPr>
          <a:xfrm>
            <a:off x="3339416" y="299481"/>
            <a:ext cx="8741880" cy="2241062"/>
          </a:xfrm>
        </p:spPr>
        <p:txBody>
          <a:bodyPr>
            <a:normAutofit/>
          </a:bodyPr>
          <a:lstStyle/>
          <a:p>
            <a:r>
              <a:rPr lang="nb-NO" sz="4412" dirty="0"/>
              <a:t>Demo</a:t>
            </a:r>
            <a:br>
              <a:rPr lang="nb-NO" dirty="0"/>
            </a:br>
            <a:br>
              <a:rPr lang="nb-NO" dirty="0"/>
            </a:br>
            <a:br>
              <a:rPr lang="nb-NO" dirty="0"/>
            </a:br>
            <a:endParaRPr lang="nb-NO" dirty="0"/>
          </a:p>
        </p:txBody>
      </p:sp>
      <p:sp>
        <p:nvSpPr>
          <p:cNvPr id="2" name="TextBox 1">
            <a:extLst>
              <a:ext uri="{FF2B5EF4-FFF2-40B4-BE49-F238E27FC236}">
                <a16:creationId xmlns:a16="http://schemas.microsoft.com/office/drawing/2014/main" id="{292747A5-F36A-49CA-95E4-5E08CA1A9959}"/>
              </a:ext>
            </a:extLst>
          </p:cNvPr>
          <p:cNvSpPr txBox="1"/>
          <p:nvPr/>
        </p:nvSpPr>
        <p:spPr>
          <a:xfrm>
            <a:off x="3131840" y="2278933"/>
            <a:ext cx="6480720" cy="523220"/>
          </a:xfrm>
          <a:prstGeom prst="rect">
            <a:avLst/>
          </a:prstGeom>
          <a:noFill/>
        </p:spPr>
        <p:txBody>
          <a:bodyPr wrap="square" rtlCol="0">
            <a:spAutoFit/>
          </a:bodyPr>
          <a:lstStyle/>
          <a:p>
            <a:r>
              <a:rPr lang="en-US" sz="2800" dirty="0" err="1"/>
              <a:t>Sharepoint</a:t>
            </a:r>
            <a:r>
              <a:rPr lang="en-US" sz="2800" dirty="0"/>
              <a:t> list</a:t>
            </a:r>
            <a:endParaRPr lang="nb-NO" sz="2800" dirty="0"/>
          </a:p>
        </p:txBody>
      </p:sp>
    </p:spTree>
    <p:extLst>
      <p:ext uri="{BB962C8B-B14F-4D97-AF65-F5344CB8AC3E}">
        <p14:creationId xmlns:p14="http://schemas.microsoft.com/office/powerpoint/2010/main" val="1044825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0FE661-943E-4F87-BC86-911421DC51A9}"/>
              </a:ext>
            </a:extLst>
          </p:cNvPr>
          <p:cNvSpPr>
            <a:spLocks noGrp="1"/>
          </p:cNvSpPr>
          <p:nvPr>
            <p:ph type="title"/>
          </p:nvPr>
        </p:nvSpPr>
        <p:spPr/>
        <p:txBody>
          <a:bodyPr/>
          <a:lstStyle/>
          <a:p>
            <a:r>
              <a:rPr lang="en-US" dirty="0"/>
              <a:t>Azure Logic Apps</a:t>
            </a:r>
            <a:endParaRPr lang="nb-NO" dirty="0"/>
          </a:p>
        </p:txBody>
      </p:sp>
      <p:sp>
        <p:nvSpPr>
          <p:cNvPr id="3" name="Text Placeholder 2">
            <a:extLst>
              <a:ext uri="{FF2B5EF4-FFF2-40B4-BE49-F238E27FC236}">
                <a16:creationId xmlns:a16="http://schemas.microsoft.com/office/drawing/2014/main" id="{210B801F-FC52-4385-8FB9-F7EBB2D41C8B}"/>
              </a:ext>
            </a:extLst>
          </p:cNvPr>
          <p:cNvSpPr>
            <a:spLocks noGrp="1"/>
          </p:cNvSpPr>
          <p:nvPr>
            <p:ph type="body" sz="quarter" idx="10"/>
          </p:nvPr>
        </p:nvSpPr>
        <p:spPr/>
        <p:txBody>
          <a:bodyPr/>
          <a:lstStyle/>
          <a:p>
            <a:endParaRPr lang="nb-NO"/>
          </a:p>
        </p:txBody>
      </p:sp>
    </p:spTree>
    <p:extLst>
      <p:ext uri="{BB962C8B-B14F-4D97-AF65-F5344CB8AC3E}">
        <p14:creationId xmlns:p14="http://schemas.microsoft.com/office/powerpoint/2010/main" val="26333260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0" y="2487"/>
            <a:ext cx="3248391" cy="514277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765">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 name="TextBox 6"/>
          <p:cNvSpPr txBox="1"/>
          <p:nvPr/>
        </p:nvSpPr>
        <p:spPr>
          <a:xfrm>
            <a:off x="336452" y="401031"/>
            <a:ext cx="2756476" cy="3702428"/>
          </a:xfrm>
          <a:prstGeom prst="rect">
            <a:avLst/>
          </a:prstGeom>
          <a:noFill/>
        </p:spPr>
        <p:txBody>
          <a:bodyPr wrap="square" lIns="134464" tIns="107571" rIns="134464" bIns="107571" rtlCol="0">
            <a:spAutoFit/>
          </a:bodyPr>
          <a:lstStyle/>
          <a:p>
            <a:pPr defTabSz="685845">
              <a:lnSpc>
                <a:spcPct val="90000"/>
              </a:lnSpc>
              <a:spcAft>
                <a:spcPts val="441"/>
              </a:spcAft>
            </a:pPr>
            <a:r>
              <a:rPr lang="en-US" sz="3235">
                <a:solidFill>
                  <a:srgbClr val="FFFFFF"/>
                </a:solidFill>
                <a:latin typeface="Segoe UI Semilight"/>
              </a:rPr>
              <a:t>Integration.</a:t>
            </a:r>
          </a:p>
          <a:p>
            <a:pPr defTabSz="685845">
              <a:lnSpc>
                <a:spcPct val="90000"/>
              </a:lnSpc>
              <a:spcAft>
                <a:spcPts val="441"/>
              </a:spcAft>
            </a:pPr>
            <a:r>
              <a:rPr lang="en-US" sz="3235">
                <a:solidFill>
                  <a:srgbClr val="FFFFFF"/>
                </a:solidFill>
                <a:latin typeface="Segoe UI Semilight"/>
              </a:rPr>
              <a:t>Evolved.</a:t>
            </a:r>
          </a:p>
          <a:p>
            <a:pPr defTabSz="685845">
              <a:lnSpc>
                <a:spcPct val="90000"/>
              </a:lnSpc>
              <a:spcAft>
                <a:spcPts val="441"/>
              </a:spcAft>
            </a:pPr>
            <a:endParaRPr lang="en-US" sz="3235">
              <a:solidFill>
                <a:srgbClr val="FFFFFF"/>
              </a:solidFill>
              <a:latin typeface="Segoe UI Semilight"/>
            </a:endParaRPr>
          </a:p>
          <a:p>
            <a:pPr marL="420224" indent="-420224" defTabSz="685845">
              <a:lnSpc>
                <a:spcPct val="90000"/>
              </a:lnSpc>
              <a:spcAft>
                <a:spcPts val="441"/>
              </a:spcAft>
              <a:buFont typeface="Wingdings" panose="05000000000000000000" pitchFamily="2" charset="2"/>
              <a:buChar char="ü"/>
            </a:pPr>
            <a:r>
              <a:rPr lang="en-US" sz="2647">
                <a:solidFill>
                  <a:srgbClr val="FFFFFF"/>
                </a:solidFill>
                <a:latin typeface="Segoe UI Semilight"/>
              </a:rPr>
              <a:t>Hybrid</a:t>
            </a:r>
          </a:p>
          <a:p>
            <a:pPr marL="420224" indent="-420224" defTabSz="685845">
              <a:lnSpc>
                <a:spcPct val="90000"/>
              </a:lnSpc>
              <a:spcAft>
                <a:spcPts val="441"/>
              </a:spcAft>
              <a:buFont typeface="Wingdings" panose="05000000000000000000" pitchFamily="2" charset="2"/>
              <a:buChar char="ü"/>
            </a:pPr>
            <a:r>
              <a:rPr lang="en-US" sz="2647">
                <a:solidFill>
                  <a:srgbClr val="FFFFFF"/>
                </a:solidFill>
                <a:latin typeface="Segoe UI Semilight"/>
              </a:rPr>
              <a:t>API First</a:t>
            </a:r>
          </a:p>
          <a:p>
            <a:pPr marL="420224" indent="-420224" defTabSz="685845">
              <a:lnSpc>
                <a:spcPct val="90000"/>
              </a:lnSpc>
              <a:spcAft>
                <a:spcPts val="441"/>
              </a:spcAft>
              <a:buFont typeface="Wingdings" panose="05000000000000000000" pitchFamily="2" charset="2"/>
              <a:buChar char="ü"/>
            </a:pPr>
            <a:r>
              <a:rPr lang="en-US" sz="2647">
                <a:solidFill>
                  <a:srgbClr val="FFFFFF"/>
                </a:solidFill>
                <a:latin typeface="Segoe UI Semilight"/>
              </a:rPr>
              <a:t>Connect Everything</a:t>
            </a:r>
          </a:p>
          <a:p>
            <a:pPr marL="420224" indent="-420224" defTabSz="685845">
              <a:lnSpc>
                <a:spcPct val="90000"/>
              </a:lnSpc>
              <a:spcAft>
                <a:spcPts val="441"/>
              </a:spcAft>
              <a:buFont typeface="Wingdings" panose="05000000000000000000" pitchFamily="2" charset="2"/>
              <a:buChar char="ü"/>
            </a:pPr>
            <a:r>
              <a:rPr lang="en-US" sz="2647">
                <a:solidFill>
                  <a:srgbClr val="FFFFFF"/>
                </a:solidFill>
                <a:latin typeface="Segoe UI Semilight"/>
              </a:rPr>
              <a:t>Gain Insights</a:t>
            </a:r>
          </a:p>
        </p:txBody>
      </p:sp>
      <p:pic>
        <p:nvPicPr>
          <p:cNvPr id="16" name="Picture 15"/>
          <p:cNvPicPr>
            <a:picLocks noChangeAspect="1"/>
          </p:cNvPicPr>
          <p:nvPr/>
        </p:nvPicPr>
        <p:blipFill>
          <a:blip r:embed="rId3">
            <a:clrChange>
              <a:clrFrom>
                <a:srgbClr val="F8F8F8"/>
              </a:clrFrom>
              <a:clrTo>
                <a:srgbClr val="F8F8F8">
                  <a:alpha val="0"/>
                </a:srgbClr>
              </a:clrTo>
            </a:clrChange>
            <a:extLst>
              <a:ext uri="{BEBA8EAE-BF5A-486C-A8C5-ECC9F3942E4B}">
                <a14:imgProps xmlns:a14="http://schemas.microsoft.com/office/drawing/2010/main">
                  <a14:imgLayer r:embed="rId4">
                    <a14:imgEffect>
                      <a14:brightnessContrast bright="-20000" contrast="40000"/>
                    </a14:imgEffect>
                  </a14:imgLayer>
                </a14:imgProps>
              </a:ext>
            </a:extLst>
          </a:blip>
          <a:stretch>
            <a:fillRect/>
          </a:stretch>
        </p:blipFill>
        <p:spPr>
          <a:xfrm>
            <a:off x="4347894" y="610821"/>
            <a:ext cx="3832174" cy="3747553"/>
          </a:xfrm>
          <a:prstGeom prst="rect">
            <a:avLst/>
          </a:prstGeom>
          <a:solidFill>
            <a:schemeClr val="bg1"/>
          </a:solidFill>
        </p:spPr>
      </p:pic>
    </p:spTree>
    <p:extLst>
      <p:ext uri="{BB962C8B-B14F-4D97-AF65-F5344CB8AC3E}">
        <p14:creationId xmlns:p14="http://schemas.microsoft.com/office/powerpoint/2010/main" val="7936950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4="http://schemas.microsoft.com/office/drawing/2010/main">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8211" y="219926"/>
            <a:ext cx="5199362" cy="674653"/>
          </a:xfrm>
        </p:spPr>
        <p:txBody>
          <a:bodyPr/>
          <a:lstStyle/>
          <a:p>
            <a:pPr>
              <a:spcAft>
                <a:spcPts val="441"/>
              </a:spcAft>
              <a:tabLst>
                <a:tab pos="1136721" algn="l"/>
              </a:tabLst>
            </a:pPr>
            <a:r>
              <a:rPr lang="en-US"/>
              <a:t>Logic Apps is </a:t>
            </a:r>
            <a:br>
              <a:rPr lang="en-US"/>
            </a:br>
            <a:r>
              <a:rPr lang="en-US"/>
              <a:t>Powerful Integration</a:t>
            </a:r>
            <a:br>
              <a:rPr lang="en-US">
                <a:solidFill>
                  <a:schemeClr val="tx1"/>
                </a:solidFill>
              </a:rPr>
            </a:br>
            <a:endParaRPr lang="en-US"/>
          </a:p>
        </p:txBody>
      </p:sp>
      <p:sp>
        <p:nvSpPr>
          <p:cNvPr id="3" name="Text Placeholder 2"/>
          <p:cNvSpPr>
            <a:spLocks noGrp="1"/>
          </p:cNvSpPr>
          <p:nvPr>
            <p:ph type="body" sz="quarter" idx="10"/>
          </p:nvPr>
        </p:nvSpPr>
        <p:spPr>
          <a:xfrm>
            <a:off x="202596" y="1847616"/>
            <a:ext cx="5644649" cy="3486852"/>
          </a:xfrm>
        </p:spPr>
        <p:txBody>
          <a:bodyPr/>
          <a:lstStyle/>
          <a:p>
            <a:pPr>
              <a:spcAft>
                <a:spcPts val="1765"/>
              </a:spcAft>
            </a:pPr>
            <a:r>
              <a:rPr lang="en-US" sz="1912">
                <a:latin typeface="+mn-lt"/>
              </a:rPr>
              <a:t>Faster integration using innovative Visual Designer </a:t>
            </a:r>
          </a:p>
          <a:p>
            <a:pPr>
              <a:spcAft>
                <a:spcPts val="1765"/>
              </a:spcAft>
            </a:pPr>
            <a:r>
              <a:rPr lang="en-US" sz="1912">
                <a:latin typeface="+mn-lt"/>
              </a:rPr>
              <a:t>Easy workflow creation with triggers and actions</a:t>
            </a:r>
          </a:p>
          <a:p>
            <a:pPr>
              <a:spcAft>
                <a:spcPts val="1765"/>
              </a:spcAft>
            </a:pPr>
            <a:r>
              <a:rPr lang="en-US" sz="1912">
                <a:latin typeface="+mn-lt"/>
              </a:rPr>
              <a:t>Mashup applications, data and services</a:t>
            </a:r>
          </a:p>
          <a:p>
            <a:pPr>
              <a:spcAft>
                <a:spcPts val="1765"/>
              </a:spcAft>
            </a:pPr>
            <a:r>
              <a:rPr lang="en-US" sz="1912">
                <a:latin typeface="+mn-lt"/>
              </a:rPr>
              <a:t>Built for mission critical Enterprise Integration</a:t>
            </a:r>
          </a:p>
          <a:p>
            <a:pPr>
              <a:spcAft>
                <a:spcPts val="1765"/>
              </a:spcAft>
            </a:pPr>
            <a:r>
              <a:rPr lang="en-US" sz="1912">
                <a:latin typeface="+mn-lt"/>
              </a:rPr>
              <a:t>Create, deploy, manage and monitor</a:t>
            </a:r>
          </a:p>
          <a:p>
            <a:pPr>
              <a:spcAft>
                <a:spcPts val="1765"/>
              </a:spcAft>
            </a:pPr>
            <a:endParaRPr lang="en-US" sz="1912">
              <a:latin typeface="+mn-lt"/>
            </a:endParaRPr>
          </a:p>
        </p:txBody>
      </p:sp>
      <p:grpSp>
        <p:nvGrpSpPr>
          <p:cNvPr id="15" name="Group 14"/>
          <p:cNvGrpSpPr/>
          <p:nvPr/>
        </p:nvGrpSpPr>
        <p:grpSpPr>
          <a:xfrm>
            <a:off x="6182679" y="731"/>
            <a:ext cx="2960674" cy="5142041"/>
            <a:chOff x="8409182" y="0"/>
            <a:chExt cx="4027293" cy="6994525"/>
          </a:xfrm>
        </p:grpSpPr>
        <p:sp>
          <p:nvSpPr>
            <p:cNvPr id="4" name="Rectangle 3"/>
            <p:cNvSpPr/>
            <p:nvPr/>
          </p:nvSpPr>
          <p:spPr bwMode="auto">
            <a:xfrm>
              <a:off x="8409182" y="0"/>
              <a:ext cx="4027293" cy="699452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5" tIns="107556" rIns="134445" bIns="107556" numCol="1" spcCol="0" rtlCol="0" fromWordArt="0" anchor="t" anchorCtr="0" forceAA="0" compatLnSpc="1">
              <a:prstTxWarp prst="textNoShape">
                <a:avLst/>
              </a:prstTxWarp>
              <a:noAutofit/>
            </a:bodyPr>
            <a:lstStyle/>
            <a:p>
              <a:pPr algn="ctr" defTabSz="685515" fontAlgn="base">
                <a:lnSpc>
                  <a:spcPct val="90000"/>
                </a:lnSpc>
                <a:spcBef>
                  <a:spcPct val="0"/>
                </a:spcBef>
                <a:spcAft>
                  <a:spcPct val="0"/>
                </a:spcAft>
                <a:defRPr/>
              </a:pPr>
              <a:endParaRPr lang="en-US" sz="1765"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8" name="Group 7"/>
            <p:cNvGrpSpPr/>
            <p:nvPr/>
          </p:nvGrpSpPr>
          <p:grpSpPr>
            <a:xfrm>
              <a:off x="9324507" y="2941801"/>
              <a:ext cx="2028656" cy="1110923"/>
              <a:chOff x="7712710" y="2866532"/>
              <a:chExt cx="900970" cy="493385"/>
            </a:xfrm>
          </p:grpSpPr>
          <p:sp>
            <p:nvSpPr>
              <p:cNvPr id="9" name="Rectangle 8"/>
              <p:cNvSpPr/>
              <p:nvPr/>
            </p:nvSpPr>
            <p:spPr bwMode="auto">
              <a:xfrm>
                <a:off x="8088848" y="2869853"/>
                <a:ext cx="148000" cy="148000"/>
              </a:xfrm>
              <a:prstGeom prst="rect">
                <a:avLst/>
              </a:prstGeom>
              <a:noFill/>
              <a:ln w="254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25" tIns="107540" rIns="134425" bIns="107540" numCol="1" spcCol="0" rtlCol="0" fromWordArt="0" anchor="t" anchorCtr="0" forceAA="0" compatLnSpc="1">
                <a:prstTxWarp prst="textNoShape">
                  <a:avLst/>
                </a:prstTxWarp>
                <a:noAutofit/>
              </a:bodyPr>
              <a:lstStyle/>
              <a:p>
                <a:pPr algn="ctr" defTabSz="685383" fontAlgn="base">
                  <a:lnSpc>
                    <a:spcPct val="90000"/>
                  </a:lnSpc>
                  <a:spcBef>
                    <a:spcPct val="0"/>
                  </a:spcBef>
                  <a:spcAft>
                    <a:spcPct val="0"/>
                  </a:spcAft>
                  <a:defRPr/>
                </a:pPr>
                <a:endParaRPr lang="en-US" sz="1765"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 name="Rectangle 9"/>
              <p:cNvSpPr/>
              <p:nvPr/>
            </p:nvSpPr>
            <p:spPr bwMode="auto">
              <a:xfrm>
                <a:off x="8263038" y="3207942"/>
                <a:ext cx="148000" cy="148000"/>
              </a:xfrm>
              <a:prstGeom prst="rect">
                <a:avLst/>
              </a:prstGeom>
              <a:noFill/>
              <a:ln w="254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25" tIns="107540" rIns="134425" bIns="107540" numCol="1" spcCol="0" rtlCol="0" fromWordArt="0" anchor="t" anchorCtr="0" forceAA="0" compatLnSpc="1">
                <a:prstTxWarp prst="textNoShape">
                  <a:avLst/>
                </a:prstTxWarp>
                <a:noAutofit/>
              </a:bodyPr>
              <a:lstStyle/>
              <a:p>
                <a:pPr algn="ctr" defTabSz="685383" fontAlgn="base">
                  <a:lnSpc>
                    <a:spcPct val="90000"/>
                  </a:lnSpc>
                  <a:spcBef>
                    <a:spcPct val="0"/>
                  </a:spcBef>
                  <a:spcAft>
                    <a:spcPct val="0"/>
                  </a:spcAft>
                  <a:defRPr/>
                </a:pPr>
                <a:endParaRPr lang="en-US" sz="1765"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 name="Rectangle 10"/>
              <p:cNvSpPr/>
              <p:nvPr/>
            </p:nvSpPr>
            <p:spPr bwMode="auto">
              <a:xfrm>
                <a:off x="7912395" y="3207942"/>
                <a:ext cx="148000" cy="148000"/>
              </a:xfrm>
              <a:prstGeom prst="rect">
                <a:avLst/>
              </a:prstGeom>
              <a:noFill/>
              <a:ln w="254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25" tIns="107540" rIns="134425" bIns="107540" numCol="1" spcCol="0" rtlCol="0" fromWordArt="0" anchor="t" anchorCtr="0" forceAA="0" compatLnSpc="1">
                <a:prstTxWarp prst="textNoShape">
                  <a:avLst/>
                </a:prstTxWarp>
                <a:noAutofit/>
              </a:bodyPr>
              <a:lstStyle/>
              <a:p>
                <a:pPr algn="ctr" defTabSz="685383" fontAlgn="base">
                  <a:lnSpc>
                    <a:spcPct val="90000"/>
                  </a:lnSpc>
                  <a:spcBef>
                    <a:spcPct val="0"/>
                  </a:spcBef>
                  <a:spcAft>
                    <a:spcPct val="0"/>
                  </a:spcAft>
                  <a:defRPr/>
                </a:pPr>
                <a:endParaRPr lang="en-US" sz="1765"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 name="Left Brace 11"/>
              <p:cNvSpPr/>
              <p:nvPr/>
            </p:nvSpPr>
            <p:spPr>
              <a:xfrm rot="5400000">
                <a:off x="8069263" y="2936571"/>
                <a:ext cx="184907" cy="347471"/>
              </a:xfrm>
              <a:prstGeom prst="leftBrace">
                <a:avLst>
                  <a:gd name="adj1" fmla="val 51383"/>
                  <a:gd name="adj2" fmla="val 50000"/>
                </a:avLst>
              </a:prstGeom>
              <a:ln w="254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685542">
                  <a:defRPr/>
                </a:pPr>
                <a:endParaRPr lang="en-US" sz="1350">
                  <a:solidFill>
                    <a:srgbClr val="505050"/>
                  </a:solidFill>
                  <a:latin typeface="Segoe UI"/>
                </a:endParaRPr>
              </a:p>
            </p:txBody>
          </p:sp>
          <p:sp>
            <p:nvSpPr>
              <p:cNvPr id="13" name="Left Brace 12"/>
              <p:cNvSpPr/>
              <p:nvPr/>
            </p:nvSpPr>
            <p:spPr>
              <a:xfrm rot="10800000">
                <a:off x="8469317" y="2866532"/>
                <a:ext cx="144363" cy="493385"/>
              </a:xfrm>
              <a:prstGeom prst="leftBrace">
                <a:avLst>
                  <a:gd name="adj1" fmla="val 51383"/>
                  <a:gd name="adj2" fmla="val 50000"/>
                </a:avLst>
              </a:prstGeom>
              <a:ln w="254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685542">
                  <a:defRPr/>
                </a:pPr>
                <a:endParaRPr lang="en-US" sz="1350">
                  <a:solidFill>
                    <a:srgbClr val="505050"/>
                  </a:solidFill>
                  <a:latin typeface="Segoe UI"/>
                </a:endParaRPr>
              </a:p>
            </p:txBody>
          </p:sp>
          <p:sp>
            <p:nvSpPr>
              <p:cNvPr id="14" name="Left Brace 13"/>
              <p:cNvSpPr/>
              <p:nvPr/>
            </p:nvSpPr>
            <p:spPr>
              <a:xfrm rot="10800000" flipH="1">
                <a:off x="7712710" y="2866532"/>
                <a:ext cx="144363" cy="493385"/>
              </a:xfrm>
              <a:prstGeom prst="leftBrace">
                <a:avLst>
                  <a:gd name="adj1" fmla="val 51383"/>
                  <a:gd name="adj2" fmla="val 50000"/>
                </a:avLst>
              </a:prstGeom>
              <a:ln w="254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685542">
                  <a:defRPr/>
                </a:pPr>
                <a:endParaRPr lang="en-US" sz="1350">
                  <a:solidFill>
                    <a:srgbClr val="505050"/>
                  </a:solidFill>
                  <a:latin typeface="Segoe UI"/>
                </a:endParaRPr>
              </a:p>
            </p:txBody>
          </p:sp>
        </p:grpSp>
      </p:grpSp>
      <p:sp>
        <p:nvSpPr>
          <p:cNvPr id="16" name="Rectangle 15"/>
          <p:cNvSpPr/>
          <p:nvPr/>
        </p:nvSpPr>
        <p:spPr>
          <a:xfrm>
            <a:off x="202596" y="989047"/>
            <a:ext cx="5418231" cy="771237"/>
          </a:xfrm>
          <a:prstGeom prst="rect">
            <a:avLst/>
          </a:prstGeom>
        </p:spPr>
        <p:txBody>
          <a:bodyPr wrap="square">
            <a:spAutoFit/>
          </a:bodyPr>
          <a:lstStyle/>
          <a:p>
            <a:pPr defTabSz="685714">
              <a:defRPr/>
            </a:pPr>
            <a:br>
              <a:rPr lang="en-US" sz="2206" dirty="0">
                <a:gradFill>
                  <a:gsLst>
                    <a:gs pos="1250">
                      <a:srgbClr val="0078D7"/>
                    </a:gs>
                    <a:gs pos="100000">
                      <a:srgbClr val="0078D7"/>
                    </a:gs>
                  </a:gsLst>
                  <a:lin ang="5400000" scaled="0"/>
                </a:gradFill>
                <a:latin typeface="Segoe UI Semilight"/>
              </a:rPr>
            </a:br>
            <a:r>
              <a:rPr lang="en-US" sz="2206" dirty="0">
                <a:gradFill>
                  <a:gsLst>
                    <a:gs pos="1250">
                      <a:srgbClr val="0078D7"/>
                    </a:gs>
                    <a:gs pos="100000">
                      <a:srgbClr val="0078D7"/>
                    </a:gs>
                  </a:gsLst>
                  <a:lin ang="5400000" scaled="0"/>
                </a:gradFill>
                <a:latin typeface="Segoe UI Semilight"/>
              </a:rPr>
              <a:t>Hyperscale Workflow Engine, born in Azure</a:t>
            </a:r>
          </a:p>
        </p:txBody>
      </p:sp>
      <p:sp>
        <p:nvSpPr>
          <p:cNvPr id="18" name="Rectangle 17">
            <a:extLst/>
          </p:cNvPr>
          <p:cNvSpPr/>
          <p:nvPr/>
        </p:nvSpPr>
        <p:spPr bwMode="auto">
          <a:xfrm>
            <a:off x="5750985" y="1095"/>
            <a:ext cx="3497474" cy="5142041"/>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134445" tIns="107556" rIns="134445" bIns="107556" numCol="1" spcCol="0" rtlCol="0" fromWordArt="0" anchor="t" anchorCtr="0" forceAA="0" compatLnSpc="1">
            <a:prstTxWarp prst="textNoShape">
              <a:avLst/>
            </a:prstTxWarp>
            <a:noAutofit/>
          </a:bodyPr>
          <a:lstStyle/>
          <a:p>
            <a:pPr algn="ctr" defTabSz="685515" fontAlgn="base">
              <a:lnSpc>
                <a:spcPct val="90000"/>
              </a:lnSpc>
              <a:spcBef>
                <a:spcPct val="0"/>
              </a:spcBef>
              <a:spcAft>
                <a:spcPct val="0"/>
              </a:spcAft>
              <a:defRPr/>
            </a:pPr>
            <a:endParaRPr lang="en-US" sz="1765"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17"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66748" y="1158278"/>
            <a:ext cx="3248897" cy="2571118"/>
          </a:xfrm>
          <a:prstGeom prst="rect">
            <a:avLst/>
          </a:prstGeom>
        </p:spPr>
      </p:pic>
      <p:pic>
        <p:nvPicPr>
          <p:cNvPr id="19" name="Picture 18">
            <a:extLst>
              <a:ext uri="{FF2B5EF4-FFF2-40B4-BE49-F238E27FC236}">
                <a16:creationId xmlns:a16="http://schemas.microsoft.com/office/drawing/2014/main" id="{20F781EC-75A6-4903-8A61-516BA83B7C2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3850" y="314394"/>
            <a:ext cx="843884" cy="843884"/>
          </a:xfrm>
          <a:prstGeom prst="rect">
            <a:avLst/>
          </a:prstGeom>
        </p:spPr>
      </p:pic>
    </p:spTree>
    <p:extLst>
      <p:ext uri="{BB962C8B-B14F-4D97-AF65-F5344CB8AC3E}">
        <p14:creationId xmlns:p14="http://schemas.microsoft.com/office/powerpoint/2010/main" val="17181308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4="http://schemas.microsoft.com/office/drawing/2010/main" xmlns:a16="http://schemas.microsoft.com/office/drawing/2014/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750" fill="hold"/>
                                        <p:tgtEl>
                                          <p:spTgt spid="15"/>
                                        </p:tgtEl>
                                        <p:attrNameLst>
                                          <p:attrName>ppt_x</p:attrName>
                                        </p:attrNameLst>
                                      </p:cBhvr>
                                      <p:tavLst>
                                        <p:tav tm="0">
                                          <p:val>
                                            <p:strVal val="1+#ppt_w/2"/>
                                          </p:val>
                                        </p:tav>
                                        <p:tav tm="100000">
                                          <p:val>
                                            <p:strVal val="#ppt_x"/>
                                          </p:val>
                                        </p:tav>
                                      </p:tavLst>
                                    </p:anim>
                                    <p:anim calcmode="lin" valueType="num">
                                      <p:cBhvr additive="base">
                                        <p:cTn id="8" dur="750" fill="hold"/>
                                        <p:tgtEl>
                                          <p:spTgt spid="15"/>
                                        </p:tgtEl>
                                        <p:attrNameLst>
                                          <p:attrName>ppt_y</p:attrName>
                                        </p:attrNameLst>
                                      </p:cBhvr>
                                      <p:tavLst>
                                        <p:tav tm="0">
                                          <p:val>
                                            <p:strVal val="#ppt_y"/>
                                          </p:val>
                                        </p:tav>
                                        <p:tav tm="100000">
                                          <p:val>
                                            <p:strVal val="#ppt_y"/>
                                          </p:val>
                                        </p:tav>
                                      </p:tavLst>
                                    </p:anim>
                                  </p:childTnLst>
                                </p:cTn>
                              </p:par>
                              <p:par>
                                <p:cTn id="9" presetID="53" presetClass="entr" presetSubtype="16" fill="hold" nodeType="with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p:cTn id="11" dur="500" fill="hold"/>
                                        <p:tgtEl>
                                          <p:spTgt spid="17"/>
                                        </p:tgtEl>
                                        <p:attrNameLst>
                                          <p:attrName>ppt_w</p:attrName>
                                        </p:attrNameLst>
                                      </p:cBhvr>
                                      <p:tavLst>
                                        <p:tav tm="0">
                                          <p:val>
                                            <p:fltVal val="0"/>
                                          </p:val>
                                        </p:tav>
                                        <p:tav tm="100000">
                                          <p:val>
                                            <p:strVal val="#ppt_w"/>
                                          </p:val>
                                        </p:tav>
                                      </p:tavLst>
                                    </p:anim>
                                    <p:anim calcmode="lin" valueType="num">
                                      <p:cBhvr>
                                        <p:cTn id="12" dur="500" fill="hold"/>
                                        <p:tgtEl>
                                          <p:spTgt spid="17"/>
                                        </p:tgtEl>
                                        <p:attrNameLst>
                                          <p:attrName>ppt_h</p:attrName>
                                        </p:attrNameLst>
                                      </p:cBhvr>
                                      <p:tavLst>
                                        <p:tav tm="0">
                                          <p:val>
                                            <p:fltVal val="0"/>
                                          </p:val>
                                        </p:tav>
                                        <p:tav tm="100000">
                                          <p:val>
                                            <p:strVal val="#ppt_h"/>
                                          </p:val>
                                        </p:tav>
                                      </p:tavLst>
                                    </p:anim>
                                    <p:animEffect transition="in" filter="fade">
                                      <p:cBhvr>
                                        <p:cTn id="13"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bwMode="auto">
          <a:xfrm>
            <a:off x="1" y="366"/>
            <a:ext cx="3614088" cy="515654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25" tIns="107540" rIns="134425" bIns="107540" numCol="1" spcCol="0" rtlCol="0" fromWordArt="0" anchor="t" anchorCtr="0" forceAA="0" compatLnSpc="1">
            <a:prstTxWarp prst="textNoShape">
              <a:avLst/>
            </a:prstTxWarp>
            <a:noAutofit/>
          </a:bodyPr>
          <a:lstStyle/>
          <a:p>
            <a:pPr algn="ctr" defTabSz="685383" fontAlgn="base">
              <a:lnSpc>
                <a:spcPct val="90000"/>
              </a:lnSpc>
              <a:spcBef>
                <a:spcPct val="0"/>
              </a:spcBef>
              <a:spcAft>
                <a:spcPct val="0"/>
              </a:spcAft>
              <a:defRPr/>
            </a:pPr>
            <a:endParaRPr lang="en-US" sz="1765"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 name="Title 1"/>
          <p:cNvSpPr>
            <a:spLocks noGrp="1"/>
          </p:cNvSpPr>
          <p:nvPr>
            <p:ph type="title"/>
          </p:nvPr>
        </p:nvSpPr>
        <p:spPr>
          <a:xfrm>
            <a:off x="101996" y="94213"/>
            <a:ext cx="3641207" cy="1345614"/>
          </a:xfrm>
        </p:spPr>
        <p:txBody>
          <a:bodyPr/>
          <a:lstStyle/>
          <a:p>
            <a:r>
              <a:rPr lang="en-US">
                <a:gradFill>
                  <a:gsLst>
                    <a:gs pos="0">
                      <a:schemeClr val="bg1"/>
                    </a:gs>
                    <a:gs pos="100000">
                      <a:schemeClr val="bg1"/>
                    </a:gs>
                  </a:gsLst>
                  <a:lin ang="5400000" scaled="1"/>
                </a:gradFill>
              </a:rPr>
              <a:t>Microsoft's </a:t>
            </a:r>
          </a:p>
          <a:p>
            <a:r>
              <a:rPr lang="en-US">
                <a:gradFill>
                  <a:gsLst>
                    <a:gs pos="0">
                      <a:schemeClr val="bg1"/>
                    </a:gs>
                    <a:gs pos="100000">
                      <a:schemeClr val="bg1"/>
                    </a:gs>
                  </a:gsLst>
                  <a:lin ang="5400000" scaled="1"/>
                </a:gradFill>
              </a:rPr>
              <a:t>Hybrid</a:t>
            </a:r>
          </a:p>
          <a:p>
            <a:r>
              <a:rPr lang="en-US">
                <a:gradFill>
                  <a:gsLst>
                    <a:gs pos="0">
                      <a:schemeClr val="bg1"/>
                    </a:gs>
                    <a:gs pos="100000">
                      <a:schemeClr val="bg1"/>
                    </a:gs>
                  </a:gsLst>
                  <a:lin ang="5400000" scaled="1"/>
                </a:gradFill>
              </a:rPr>
              <a:t>Integration Platform</a:t>
            </a:r>
          </a:p>
        </p:txBody>
      </p:sp>
      <p:sp>
        <p:nvSpPr>
          <p:cNvPr id="58" name="Text Placeholder 3"/>
          <p:cNvSpPr>
            <a:spLocks noGrp="1"/>
          </p:cNvSpPr>
          <p:nvPr>
            <p:ph type="body" sz="quarter" idx="10"/>
          </p:nvPr>
        </p:nvSpPr>
        <p:spPr>
          <a:xfrm>
            <a:off x="101997" y="2270038"/>
            <a:ext cx="3361116" cy="2925609"/>
          </a:xfrm>
        </p:spPr>
        <p:txBody>
          <a:bodyPr/>
          <a:lstStyle/>
          <a:p>
            <a:pPr marL="252086" indent="-252086">
              <a:spcBef>
                <a:spcPts val="1324"/>
              </a:spcBef>
              <a:buFont typeface="Wingdings" panose="05000000000000000000" pitchFamily="2" charset="2"/>
              <a:buChar char="Ø"/>
            </a:pPr>
            <a:r>
              <a:rPr lang="en-US" sz="1471" spc="-22">
                <a:gradFill>
                  <a:gsLst>
                    <a:gs pos="0">
                      <a:schemeClr val="bg1"/>
                    </a:gs>
                    <a:gs pos="100000">
                      <a:schemeClr val="bg1"/>
                    </a:gs>
                  </a:gsLst>
                  <a:lin ang="5400000" scaled="1"/>
                </a:gradFill>
                <a:latin typeface="Segoe UI Semilight" panose="020B0402040204020203" pitchFamily="34" charset="0"/>
                <a:cs typeface="Segoe UI Semilight" panose="020B0402040204020203" pitchFamily="34" charset="0"/>
              </a:rPr>
              <a:t>Connect on-premises, hybrid </a:t>
            </a:r>
            <a:br>
              <a:rPr lang="en-US" sz="1471" spc="-22">
                <a:gradFill>
                  <a:gsLst>
                    <a:gs pos="0">
                      <a:schemeClr val="bg1"/>
                    </a:gs>
                    <a:gs pos="100000">
                      <a:schemeClr val="bg1"/>
                    </a:gs>
                  </a:gsLst>
                  <a:lin ang="5400000" scaled="1"/>
                </a:gradFill>
                <a:latin typeface="Segoe UI Semilight" panose="020B0402040204020203" pitchFamily="34" charset="0"/>
                <a:cs typeface="Segoe UI Semilight" panose="020B0402040204020203" pitchFamily="34" charset="0"/>
              </a:rPr>
            </a:br>
            <a:r>
              <a:rPr lang="en-US" sz="1471" spc="-22">
                <a:gradFill>
                  <a:gsLst>
                    <a:gs pos="0">
                      <a:schemeClr val="bg1"/>
                    </a:gs>
                    <a:gs pos="100000">
                      <a:schemeClr val="bg1"/>
                    </a:gs>
                  </a:gsLst>
                  <a:lin ang="5400000" scaled="1"/>
                </a:gradFill>
                <a:latin typeface="Segoe UI Semilight" panose="020B0402040204020203" pitchFamily="34" charset="0"/>
                <a:cs typeface="Segoe UI Semilight" panose="020B0402040204020203" pitchFamily="34" charset="0"/>
              </a:rPr>
              <a:t>and cloud applications </a:t>
            </a:r>
          </a:p>
          <a:p>
            <a:pPr marL="252086" indent="-252086">
              <a:spcBef>
                <a:spcPts val="1324"/>
              </a:spcBef>
              <a:buFont typeface="Wingdings" panose="05000000000000000000" pitchFamily="2" charset="2"/>
              <a:buChar char="Ø"/>
            </a:pPr>
            <a:r>
              <a:rPr lang="en-US" sz="1471" spc="-22">
                <a:gradFill>
                  <a:gsLst>
                    <a:gs pos="0">
                      <a:schemeClr val="bg1"/>
                    </a:gs>
                    <a:gs pos="100000">
                      <a:schemeClr val="bg1"/>
                    </a:gs>
                  </a:gsLst>
                  <a:lin ang="5400000" scaled="1"/>
                </a:gradFill>
                <a:latin typeface="Segoe UI Semilight" panose="020B0402040204020203" pitchFamily="34" charset="0"/>
                <a:cs typeface="Segoe UI Semilight" panose="020B0402040204020203" pitchFamily="34" charset="0"/>
              </a:rPr>
              <a:t>Run mission-critical, complex integration scenarios with ease </a:t>
            </a:r>
          </a:p>
          <a:p>
            <a:pPr marL="252086" indent="-252086">
              <a:spcBef>
                <a:spcPts val="1324"/>
              </a:spcBef>
              <a:buFont typeface="Wingdings" panose="05000000000000000000" pitchFamily="2" charset="2"/>
              <a:buChar char="Ø"/>
            </a:pPr>
            <a:r>
              <a:rPr lang="en-US" sz="1471" spc="-22">
                <a:gradFill>
                  <a:gsLst>
                    <a:gs pos="0">
                      <a:schemeClr val="bg1"/>
                    </a:gs>
                    <a:gs pos="100000">
                      <a:schemeClr val="bg1"/>
                    </a:gs>
                  </a:gsLst>
                  <a:lin ang="5400000" scaled="1"/>
                </a:gradFill>
                <a:latin typeface="Segoe UI Semilight" panose="020B0402040204020203" pitchFamily="34" charset="0"/>
                <a:cs typeface="Segoe UI Semilight" panose="020B0402040204020203" pitchFamily="34" charset="0"/>
              </a:rPr>
              <a:t>Enhance business productivity by automating business processes where it makes sense, on-premises or in Azure</a:t>
            </a:r>
          </a:p>
          <a:p>
            <a:pPr marL="252086" indent="-252086">
              <a:spcBef>
                <a:spcPts val="1324"/>
              </a:spcBef>
              <a:buFont typeface="Wingdings" panose="05000000000000000000" pitchFamily="2" charset="2"/>
              <a:buChar char="Ø"/>
            </a:pPr>
            <a:r>
              <a:rPr lang="en-US" sz="1471" spc="-22">
                <a:gradFill>
                  <a:gsLst>
                    <a:gs pos="0">
                      <a:schemeClr val="bg1"/>
                    </a:gs>
                    <a:gs pos="100000">
                      <a:schemeClr val="bg1"/>
                    </a:gs>
                  </a:gsLst>
                  <a:lin ang="5400000" scaled="1"/>
                </a:gradFill>
                <a:latin typeface="Segoe UI Semilight" panose="020B0402040204020203" pitchFamily="34" charset="0"/>
                <a:cs typeface="Segoe UI Semilight" panose="020B0402040204020203" pitchFamily="34" charset="0"/>
              </a:rPr>
              <a:t>Build “Smart” Integrations leveraging Machine Learning/Cognitive Services</a:t>
            </a:r>
          </a:p>
        </p:txBody>
      </p:sp>
      <p:pic>
        <p:nvPicPr>
          <p:cNvPr id="5" name="Picture 4"/>
          <p:cNvPicPr>
            <a:picLocks noChangeAspect="1"/>
          </p:cNvPicPr>
          <p:nvPr/>
        </p:nvPicPr>
        <p:blipFill>
          <a:blip r:embed="rId3"/>
          <a:stretch>
            <a:fillRect/>
          </a:stretch>
        </p:blipFill>
        <p:spPr>
          <a:xfrm>
            <a:off x="3843758" y="94214"/>
            <a:ext cx="5181721" cy="4814180"/>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77567" y="1619298"/>
            <a:ext cx="1064504" cy="368008"/>
          </a:xfrm>
          <a:prstGeom prst="rect">
            <a:avLst/>
          </a:prstGeom>
        </p:spPr>
      </p:pic>
    </p:spTree>
    <p:extLst>
      <p:ext uri="{BB962C8B-B14F-4D97-AF65-F5344CB8AC3E}">
        <p14:creationId xmlns:p14="http://schemas.microsoft.com/office/powerpoint/2010/main" val="3600814164"/>
      </p:ext>
    </p:extLst>
  </p:cSld>
  <p:clrMapOvr>
    <a:masterClrMapping/>
  </p:clrMapOvr>
  <p:transition spd="slow">
    <p:wip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201931" y="890954"/>
            <a:ext cx="2880046" cy="4033968"/>
            <a:chOff x="274639" y="1211263"/>
            <a:chExt cx="3917063" cy="5486476"/>
          </a:xfrm>
        </p:grpSpPr>
        <p:sp>
          <p:nvSpPr>
            <p:cNvPr id="149" name="Rectangle 148"/>
            <p:cNvSpPr/>
            <p:nvPr/>
          </p:nvSpPr>
          <p:spPr bwMode="auto">
            <a:xfrm>
              <a:off x="274639" y="1211263"/>
              <a:ext cx="3917063" cy="5486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defRPr/>
              </a:pPr>
              <a:endParaRPr lang="en-US" sz="1765"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54" name="TextBox 153"/>
            <p:cNvSpPr txBox="1"/>
            <p:nvPr/>
          </p:nvSpPr>
          <p:spPr>
            <a:xfrm>
              <a:off x="963078" y="5731517"/>
              <a:ext cx="2592922" cy="966222"/>
            </a:xfrm>
            <a:prstGeom prst="rect">
              <a:avLst/>
            </a:prstGeom>
            <a:noFill/>
          </p:spPr>
          <p:txBody>
            <a:bodyPr wrap="square" lIns="68570" tIns="109713" rIns="137141" bIns="109713" rtlCol="0">
              <a:spAutoFit/>
            </a:bodyPr>
            <a:lstStyle/>
            <a:p>
              <a:pPr algn="ctr" defTabSz="672358">
                <a:lnSpc>
                  <a:spcPct val="90000"/>
                </a:lnSpc>
                <a:spcAft>
                  <a:spcPts val="900"/>
                </a:spcAft>
                <a:buSzPct val="90000"/>
                <a:defRPr/>
              </a:pPr>
              <a:r>
                <a:rPr lang="en-US" sz="1765" kern="0">
                  <a:gradFill>
                    <a:gsLst>
                      <a:gs pos="1250">
                        <a:srgbClr val="D83B01"/>
                      </a:gs>
                      <a:gs pos="100000">
                        <a:srgbClr val="D83B01"/>
                      </a:gs>
                    </a:gsLst>
                    <a:lin ang="5400000" scaled="0"/>
                  </a:gradFill>
                  <a:latin typeface="Segoe UI Semibold" panose="020B0702040204020203" pitchFamily="34" charset="0"/>
                  <a:cs typeface="Segoe UI Semibold" panose="020B0702040204020203" pitchFamily="34" charset="0"/>
                </a:rPr>
                <a:t>Reduced </a:t>
              </a:r>
              <a:br>
                <a:rPr lang="en-US" sz="1765" kern="0">
                  <a:gradFill>
                    <a:gsLst>
                      <a:gs pos="1250">
                        <a:srgbClr val="D83B01"/>
                      </a:gs>
                      <a:gs pos="100000">
                        <a:srgbClr val="D83B01"/>
                      </a:gs>
                    </a:gsLst>
                    <a:lin ang="5400000" scaled="0"/>
                  </a:gradFill>
                  <a:latin typeface="Segoe UI Semibold" panose="020B0702040204020203" pitchFamily="34" charset="0"/>
                  <a:cs typeface="Segoe UI Semibold" panose="020B0702040204020203" pitchFamily="34" charset="0"/>
                </a:rPr>
              </a:br>
              <a:r>
                <a:rPr lang="en-US" sz="1765" kern="0" err="1">
                  <a:gradFill>
                    <a:gsLst>
                      <a:gs pos="1250">
                        <a:srgbClr val="D83B01"/>
                      </a:gs>
                      <a:gs pos="100000">
                        <a:srgbClr val="D83B01"/>
                      </a:gs>
                    </a:gsLst>
                    <a:lin ang="5400000" scaled="0"/>
                  </a:gradFill>
                  <a:latin typeface="Segoe UI Semibold" panose="020B0702040204020203" pitchFamily="34" charset="0"/>
                  <a:cs typeface="Segoe UI Semibold" panose="020B0702040204020203" pitchFamily="34" charset="0"/>
                </a:rPr>
                <a:t>devops</a:t>
              </a:r>
              <a:endParaRPr lang="en-US" sz="1765" kern="0">
                <a:gradFill>
                  <a:gsLst>
                    <a:gs pos="1250">
                      <a:srgbClr val="D83B01"/>
                    </a:gs>
                    <a:gs pos="100000">
                      <a:srgbClr val="D83B01"/>
                    </a:gs>
                  </a:gsLst>
                  <a:lin ang="5400000" scaled="0"/>
                </a:gradFill>
                <a:latin typeface="Segoe UI Semibold" panose="020B0702040204020203" pitchFamily="34" charset="0"/>
                <a:cs typeface="Segoe UI Semibold" panose="020B0702040204020203" pitchFamily="34" charset="0"/>
              </a:endParaRPr>
            </a:p>
          </p:txBody>
        </p:sp>
        <p:grpSp>
          <p:nvGrpSpPr>
            <p:cNvPr id="11" name="Group 10"/>
            <p:cNvGrpSpPr/>
            <p:nvPr/>
          </p:nvGrpSpPr>
          <p:grpSpPr>
            <a:xfrm>
              <a:off x="1123958" y="1684142"/>
              <a:ext cx="2218425" cy="3659082"/>
              <a:chOff x="788398" y="1738291"/>
              <a:chExt cx="1907304" cy="3145917"/>
            </a:xfrm>
          </p:grpSpPr>
          <p:sp>
            <p:nvSpPr>
              <p:cNvPr id="13" name="Freeform 5"/>
              <p:cNvSpPr>
                <a:spLocks/>
              </p:cNvSpPr>
              <p:nvPr/>
            </p:nvSpPr>
            <p:spPr bwMode="auto">
              <a:xfrm>
                <a:off x="1105742" y="2000586"/>
                <a:ext cx="589353" cy="670309"/>
              </a:xfrm>
              <a:custGeom>
                <a:avLst/>
                <a:gdLst>
                  <a:gd name="T0" fmla="*/ 364 w 364"/>
                  <a:gd name="T1" fmla="*/ 412 h 414"/>
                  <a:gd name="T2" fmla="*/ 2 w 364"/>
                  <a:gd name="T3" fmla="*/ 414 h 414"/>
                  <a:gd name="T4" fmla="*/ 0 w 364"/>
                  <a:gd name="T5" fmla="*/ 2 h 414"/>
                  <a:gd name="T6" fmla="*/ 360 w 364"/>
                  <a:gd name="T7" fmla="*/ 0 h 414"/>
                  <a:gd name="T8" fmla="*/ 364 w 364"/>
                  <a:gd name="T9" fmla="*/ 412 h 414"/>
                </a:gdLst>
                <a:ahLst/>
                <a:cxnLst>
                  <a:cxn ang="0">
                    <a:pos x="T0" y="T1"/>
                  </a:cxn>
                  <a:cxn ang="0">
                    <a:pos x="T2" y="T3"/>
                  </a:cxn>
                  <a:cxn ang="0">
                    <a:pos x="T4" y="T5"/>
                  </a:cxn>
                  <a:cxn ang="0">
                    <a:pos x="T6" y="T7"/>
                  </a:cxn>
                  <a:cxn ang="0">
                    <a:pos x="T8" y="T9"/>
                  </a:cxn>
                </a:cxnLst>
                <a:rect l="0" t="0" r="r" b="b"/>
                <a:pathLst>
                  <a:path w="364" h="414">
                    <a:moveTo>
                      <a:pt x="364" y="412"/>
                    </a:moveTo>
                    <a:lnTo>
                      <a:pt x="2" y="414"/>
                    </a:lnTo>
                    <a:lnTo>
                      <a:pt x="0" y="2"/>
                    </a:lnTo>
                    <a:lnTo>
                      <a:pt x="360" y="0"/>
                    </a:lnTo>
                    <a:lnTo>
                      <a:pt x="364" y="412"/>
                    </a:lnTo>
                    <a:close/>
                  </a:path>
                </a:pathLst>
              </a:custGeom>
              <a:solidFill>
                <a:schemeClr val="bg1">
                  <a:lumMod val="85000"/>
                </a:schemeClr>
              </a:solidFill>
              <a:ln>
                <a:noFill/>
              </a:ln>
              <a:extLst/>
            </p:spPr>
            <p:txBody>
              <a:bodyPr vert="horz" wrap="square" lIns="68570" tIns="34285" rIns="68570" bIns="34285" numCol="1" anchor="t" anchorCtr="0" compatLnSpc="1">
                <a:prstTxWarp prst="textNoShape">
                  <a:avLst/>
                </a:prstTxWarp>
              </a:bodyPr>
              <a:lstStyle/>
              <a:p>
                <a:pPr defTabSz="685739">
                  <a:defRPr/>
                </a:pPr>
                <a:endParaRPr lang="en-US" sz="1350" kern="0">
                  <a:solidFill>
                    <a:prstClr val="black"/>
                  </a:solidFill>
                  <a:latin typeface="Calibri" panose="020F0502020204030204"/>
                </a:endParaRPr>
              </a:p>
            </p:txBody>
          </p:sp>
          <p:sp>
            <p:nvSpPr>
              <p:cNvPr id="14" name="Freeform 6"/>
              <p:cNvSpPr>
                <a:spLocks/>
              </p:cNvSpPr>
              <p:nvPr/>
            </p:nvSpPr>
            <p:spPr bwMode="auto">
              <a:xfrm>
                <a:off x="1440897" y="1738291"/>
                <a:ext cx="586115" cy="670309"/>
              </a:xfrm>
              <a:custGeom>
                <a:avLst/>
                <a:gdLst>
                  <a:gd name="T0" fmla="*/ 362 w 362"/>
                  <a:gd name="T1" fmla="*/ 409 h 414"/>
                  <a:gd name="T2" fmla="*/ 2 w 362"/>
                  <a:gd name="T3" fmla="*/ 414 h 414"/>
                  <a:gd name="T4" fmla="*/ 0 w 362"/>
                  <a:gd name="T5" fmla="*/ 3 h 414"/>
                  <a:gd name="T6" fmla="*/ 359 w 362"/>
                  <a:gd name="T7" fmla="*/ 0 h 414"/>
                  <a:gd name="T8" fmla="*/ 362 w 362"/>
                  <a:gd name="T9" fmla="*/ 409 h 414"/>
                </a:gdLst>
                <a:ahLst/>
                <a:cxnLst>
                  <a:cxn ang="0">
                    <a:pos x="T0" y="T1"/>
                  </a:cxn>
                  <a:cxn ang="0">
                    <a:pos x="T2" y="T3"/>
                  </a:cxn>
                  <a:cxn ang="0">
                    <a:pos x="T4" y="T5"/>
                  </a:cxn>
                  <a:cxn ang="0">
                    <a:pos x="T6" y="T7"/>
                  </a:cxn>
                  <a:cxn ang="0">
                    <a:pos x="T8" y="T9"/>
                  </a:cxn>
                </a:cxnLst>
                <a:rect l="0" t="0" r="r" b="b"/>
                <a:pathLst>
                  <a:path w="362" h="414">
                    <a:moveTo>
                      <a:pt x="362" y="409"/>
                    </a:moveTo>
                    <a:lnTo>
                      <a:pt x="2" y="414"/>
                    </a:lnTo>
                    <a:lnTo>
                      <a:pt x="0" y="3"/>
                    </a:lnTo>
                    <a:lnTo>
                      <a:pt x="359" y="0"/>
                    </a:lnTo>
                    <a:lnTo>
                      <a:pt x="362" y="409"/>
                    </a:lnTo>
                    <a:close/>
                  </a:path>
                </a:pathLst>
              </a:custGeom>
              <a:solidFill>
                <a:schemeClr val="bg1">
                  <a:lumMod val="85000"/>
                </a:schemeClr>
              </a:solidFill>
              <a:ln>
                <a:noFill/>
              </a:ln>
              <a:extLst/>
            </p:spPr>
            <p:txBody>
              <a:bodyPr vert="horz" wrap="square" lIns="68570" tIns="34285" rIns="68570" bIns="34285" numCol="1" anchor="t" anchorCtr="0" compatLnSpc="1">
                <a:prstTxWarp prst="textNoShape">
                  <a:avLst/>
                </a:prstTxWarp>
              </a:bodyPr>
              <a:lstStyle/>
              <a:p>
                <a:pPr defTabSz="685739">
                  <a:defRPr/>
                </a:pPr>
                <a:endParaRPr lang="en-US" sz="1350" kern="0">
                  <a:solidFill>
                    <a:prstClr val="black"/>
                  </a:solidFill>
                  <a:latin typeface="Calibri" panose="020F0502020204030204"/>
                </a:endParaRPr>
              </a:p>
            </p:txBody>
          </p:sp>
          <p:sp>
            <p:nvSpPr>
              <p:cNvPr id="15" name="Freeform 7"/>
              <p:cNvSpPr>
                <a:spLocks/>
              </p:cNvSpPr>
              <p:nvPr/>
            </p:nvSpPr>
            <p:spPr bwMode="auto">
              <a:xfrm>
                <a:off x="1764717" y="2000586"/>
                <a:ext cx="589353" cy="670309"/>
              </a:xfrm>
              <a:custGeom>
                <a:avLst/>
                <a:gdLst>
                  <a:gd name="T0" fmla="*/ 364 w 364"/>
                  <a:gd name="T1" fmla="*/ 412 h 414"/>
                  <a:gd name="T2" fmla="*/ 2 w 364"/>
                  <a:gd name="T3" fmla="*/ 414 h 414"/>
                  <a:gd name="T4" fmla="*/ 0 w 364"/>
                  <a:gd name="T5" fmla="*/ 2 h 414"/>
                  <a:gd name="T6" fmla="*/ 359 w 364"/>
                  <a:gd name="T7" fmla="*/ 0 h 414"/>
                  <a:gd name="T8" fmla="*/ 364 w 364"/>
                  <a:gd name="T9" fmla="*/ 412 h 414"/>
                </a:gdLst>
                <a:ahLst/>
                <a:cxnLst>
                  <a:cxn ang="0">
                    <a:pos x="T0" y="T1"/>
                  </a:cxn>
                  <a:cxn ang="0">
                    <a:pos x="T2" y="T3"/>
                  </a:cxn>
                  <a:cxn ang="0">
                    <a:pos x="T4" y="T5"/>
                  </a:cxn>
                  <a:cxn ang="0">
                    <a:pos x="T6" y="T7"/>
                  </a:cxn>
                  <a:cxn ang="0">
                    <a:pos x="T8" y="T9"/>
                  </a:cxn>
                </a:cxnLst>
                <a:rect l="0" t="0" r="r" b="b"/>
                <a:pathLst>
                  <a:path w="364" h="414">
                    <a:moveTo>
                      <a:pt x="364" y="412"/>
                    </a:moveTo>
                    <a:lnTo>
                      <a:pt x="2" y="414"/>
                    </a:lnTo>
                    <a:lnTo>
                      <a:pt x="0" y="2"/>
                    </a:lnTo>
                    <a:lnTo>
                      <a:pt x="359" y="0"/>
                    </a:lnTo>
                    <a:lnTo>
                      <a:pt x="364" y="412"/>
                    </a:lnTo>
                    <a:close/>
                  </a:path>
                </a:pathLst>
              </a:custGeom>
              <a:solidFill>
                <a:schemeClr val="bg1">
                  <a:lumMod val="85000"/>
                </a:schemeClr>
              </a:solidFill>
              <a:ln>
                <a:noFill/>
              </a:ln>
              <a:extLst/>
            </p:spPr>
            <p:txBody>
              <a:bodyPr vert="horz" wrap="square" lIns="68570" tIns="34285" rIns="68570" bIns="34285" numCol="1" anchor="t" anchorCtr="0" compatLnSpc="1">
                <a:prstTxWarp prst="textNoShape">
                  <a:avLst/>
                </a:prstTxWarp>
              </a:bodyPr>
              <a:lstStyle/>
              <a:p>
                <a:pPr defTabSz="685739">
                  <a:defRPr/>
                </a:pPr>
                <a:endParaRPr lang="en-US" sz="1350" kern="0">
                  <a:solidFill>
                    <a:prstClr val="black"/>
                  </a:solidFill>
                  <a:latin typeface="Calibri" panose="020F0502020204030204"/>
                </a:endParaRPr>
              </a:p>
            </p:txBody>
          </p:sp>
          <p:sp>
            <p:nvSpPr>
              <p:cNvPr id="16" name="Rectangle 8"/>
              <p:cNvSpPr>
                <a:spLocks noChangeArrowheads="1"/>
              </p:cNvSpPr>
              <p:nvPr/>
            </p:nvSpPr>
            <p:spPr bwMode="auto">
              <a:xfrm>
                <a:off x="951928" y="2405361"/>
                <a:ext cx="783646" cy="2179313"/>
              </a:xfrm>
              <a:prstGeom prst="rect">
                <a:avLst/>
              </a:prstGeom>
              <a:solidFill>
                <a:schemeClr val="accent2"/>
              </a:solidFill>
              <a:ln>
                <a:noFill/>
              </a:ln>
              <a:extLst/>
            </p:spPr>
            <p:txBody>
              <a:bodyPr vert="horz" wrap="square" lIns="68570" tIns="34285" rIns="68570" bIns="34285" numCol="1" anchor="t" anchorCtr="0" compatLnSpc="1">
                <a:prstTxWarp prst="textNoShape">
                  <a:avLst/>
                </a:prstTxWarp>
              </a:bodyPr>
              <a:lstStyle/>
              <a:p>
                <a:pPr defTabSz="685739">
                  <a:defRPr/>
                </a:pPr>
                <a:endParaRPr lang="en-US" sz="1350" kern="0">
                  <a:solidFill>
                    <a:prstClr val="black"/>
                  </a:solidFill>
                  <a:latin typeface="Calibri" panose="020F0502020204030204"/>
                </a:endParaRPr>
              </a:p>
            </p:txBody>
          </p:sp>
          <p:sp>
            <p:nvSpPr>
              <p:cNvPr id="17" name="Rectangle 9"/>
              <p:cNvSpPr>
                <a:spLocks noChangeArrowheads="1"/>
              </p:cNvSpPr>
              <p:nvPr/>
            </p:nvSpPr>
            <p:spPr bwMode="auto">
              <a:xfrm>
                <a:off x="1029645" y="2484697"/>
                <a:ext cx="629831" cy="1965591"/>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kern="0">
                  <a:solidFill>
                    <a:prstClr val="black"/>
                  </a:solidFill>
                  <a:latin typeface="Calibri" panose="020F0502020204030204"/>
                </a:endParaRPr>
              </a:p>
            </p:txBody>
          </p:sp>
          <p:sp>
            <p:nvSpPr>
              <p:cNvPr id="18" name="Rectangle 10"/>
              <p:cNvSpPr>
                <a:spLocks noChangeArrowheads="1"/>
              </p:cNvSpPr>
              <p:nvPr/>
            </p:nvSpPr>
            <p:spPr bwMode="auto">
              <a:xfrm>
                <a:off x="1065265" y="2528413"/>
                <a:ext cx="556971" cy="14248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kern="0">
                  <a:solidFill>
                    <a:prstClr val="black"/>
                  </a:solidFill>
                  <a:latin typeface="Calibri" panose="020F0502020204030204"/>
                </a:endParaRPr>
              </a:p>
            </p:txBody>
          </p:sp>
          <p:sp>
            <p:nvSpPr>
              <p:cNvPr id="19" name="Rectangle 11"/>
              <p:cNvSpPr>
                <a:spLocks noChangeArrowheads="1"/>
              </p:cNvSpPr>
              <p:nvPr/>
            </p:nvSpPr>
            <p:spPr bwMode="auto">
              <a:xfrm>
                <a:off x="1087933" y="2551081"/>
                <a:ext cx="14572" cy="9714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kern="0">
                  <a:solidFill>
                    <a:prstClr val="black"/>
                  </a:solidFill>
                  <a:latin typeface="Calibri" panose="020F0502020204030204"/>
                </a:endParaRPr>
              </a:p>
            </p:txBody>
          </p:sp>
          <p:sp>
            <p:nvSpPr>
              <p:cNvPr id="20" name="Rectangle 12"/>
              <p:cNvSpPr>
                <a:spLocks noChangeArrowheads="1"/>
              </p:cNvSpPr>
              <p:nvPr/>
            </p:nvSpPr>
            <p:spPr bwMode="auto">
              <a:xfrm>
                <a:off x="1117076" y="2551081"/>
                <a:ext cx="17811" cy="9714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kern="0">
                  <a:solidFill>
                    <a:prstClr val="black"/>
                  </a:solidFill>
                  <a:latin typeface="Calibri" panose="020F0502020204030204"/>
                </a:endParaRPr>
              </a:p>
            </p:txBody>
          </p:sp>
          <p:sp>
            <p:nvSpPr>
              <p:cNvPr id="21" name="Rectangle 13"/>
              <p:cNvSpPr>
                <a:spLocks noChangeArrowheads="1"/>
              </p:cNvSpPr>
              <p:nvPr/>
            </p:nvSpPr>
            <p:spPr bwMode="auto">
              <a:xfrm>
                <a:off x="1149458" y="2551081"/>
                <a:ext cx="17811" cy="9714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kern="0">
                  <a:solidFill>
                    <a:prstClr val="black"/>
                  </a:solidFill>
                  <a:latin typeface="Calibri" panose="020F0502020204030204"/>
                </a:endParaRPr>
              </a:p>
            </p:txBody>
          </p:sp>
          <p:sp>
            <p:nvSpPr>
              <p:cNvPr id="22" name="Rectangle 14"/>
              <p:cNvSpPr>
                <a:spLocks noChangeArrowheads="1"/>
              </p:cNvSpPr>
              <p:nvPr/>
            </p:nvSpPr>
            <p:spPr bwMode="auto">
              <a:xfrm>
                <a:off x="1181840" y="2551081"/>
                <a:ext cx="14572" cy="9714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kern="0">
                  <a:solidFill>
                    <a:prstClr val="black"/>
                  </a:solidFill>
                  <a:latin typeface="Calibri" panose="020F0502020204030204"/>
                </a:endParaRPr>
              </a:p>
            </p:txBody>
          </p:sp>
          <p:sp>
            <p:nvSpPr>
              <p:cNvPr id="23" name="Rectangle 15"/>
              <p:cNvSpPr>
                <a:spLocks noChangeArrowheads="1"/>
              </p:cNvSpPr>
              <p:nvPr/>
            </p:nvSpPr>
            <p:spPr bwMode="auto">
              <a:xfrm>
                <a:off x="1214223" y="2551081"/>
                <a:ext cx="14572" cy="9714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kern="0">
                  <a:solidFill>
                    <a:prstClr val="black"/>
                  </a:solidFill>
                  <a:latin typeface="Calibri" panose="020F0502020204030204"/>
                </a:endParaRPr>
              </a:p>
            </p:txBody>
          </p:sp>
          <p:sp>
            <p:nvSpPr>
              <p:cNvPr id="24" name="Rectangle 16"/>
              <p:cNvSpPr>
                <a:spLocks noChangeArrowheads="1"/>
              </p:cNvSpPr>
              <p:nvPr/>
            </p:nvSpPr>
            <p:spPr bwMode="auto">
              <a:xfrm>
                <a:off x="1243366" y="2551081"/>
                <a:ext cx="19429" cy="9714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kern="0">
                  <a:solidFill>
                    <a:prstClr val="black"/>
                  </a:solidFill>
                  <a:latin typeface="Calibri" panose="020F0502020204030204"/>
                </a:endParaRPr>
              </a:p>
            </p:txBody>
          </p:sp>
          <p:sp>
            <p:nvSpPr>
              <p:cNvPr id="25" name="Oval 17"/>
              <p:cNvSpPr>
                <a:spLocks noChangeArrowheads="1"/>
              </p:cNvSpPr>
              <p:nvPr/>
            </p:nvSpPr>
            <p:spPr bwMode="auto">
              <a:xfrm>
                <a:off x="1538043" y="2580225"/>
                <a:ext cx="37240" cy="35620"/>
              </a:xfrm>
              <a:prstGeom prst="ellipse">
                <a:avLst/>
              </a:prstGeom>
              <a:solidFill>
                <a:schemeClr val="accent2">
                  <a:lumMod val="50000"/>
                </a:schemeClr>
              </a:solidFill>
              <a:ln>
                <a:noFill/>
              </a:ln>
              <a:extLst/>
            </p:spPr>
            <p:txBody>
              <a:bodyPr vert="horz" wrap="square" lIns="68570" tIns="34285" rIns="68570" bIns="34285" numCol="1" anchor="t" anchorCtr="0" compatLnSpc="1">
                <a:prstTxWarp prst="textNoShape">
                  <a:avLst/>
                </a:prstTxWarp>
              </a:bodyPr>
              <a:lstStyle/>
              <a:p>
                <a:pPr defTabSz="685739">
                  <a:defRPr/>
                </a:pPr>
                <a:endParaRPr lang="en-US" sz="1350" kern="0">
                  <a:solidFill>
                    <a:prstClr val="black"/>
                  </a:solidFill>
                  <a:latin typeface="Calibri" panose="020F0502020204030204"/>
                </a:endParaRPr>
              </a:p>
            </p:txBody>
          </p:sp>
          <p:sp>
            <p:nvSpPr>
              <p:cNvPr id="26" name="Rectangle 18"/>
              <p:cNvSpPr>
                <a:spLocks noChangeArrowheads="1"/>
              </p:cNvSpPr>
              <p:nvPr/>
            </p:nvSpPr>
            <p:spPr bwMode="auto">
              <a:xfrm>
                <a:off x="1065265" y="2711371"/>
                <a:ext cx="556971" cy="14410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kern="0">
                  <a:solidFill>
                    <a:prstClr val="black"/>
                  </a:solidFill>
                  <a:latin typeface="Calibri" panose="020F0502020204030204"/>
                </a:endParaRPr>
              </a:p>
            </p:txBody>
          </p:sp>
          <p:sp>
            <p:nvSpPr>
              <p:cNvPr id="27" name="Rectangle 19"/>
              <p:cNvSpPr>
                <a:spLocks noChangeArrowheads="1"/>
              </p:cNvSpPr>
              <p:nvPr/>
            </p:nvSpPr>
            <p:spPr bwMode="auto">
              <a:xfrm>
                <a:off x="1087933" y="2735659"/>
                <a:ext cx="14572" cy="9552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kern="0">
                  <a:solidFill>
                    <a:prstClr val="black"/>
                  </a:solidFill>
                  <a:latin typeface="Calibri" panose="020F0502020204030204"/>
                </a:endParaRPr>
              </a:p>
            </p:txBody>
          </p:sp>
          <p:sp>
            <p:nvSpPr>
              <p:cNvPr id="28" name="Rectangle 20"/>
              <p:cNvSpPr>
                <a:spLocks noChangeArrowheads="1"/>
              </p:cNvSpPr>
              <p:nvPr/>
            </p:nvSpPr>
            <p:spPr bwMode="auto">
              <a:xfrm>
                <a:off x="1117076" y="2735659"/>
                <a:ext cx="17811" cy="9552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kern="0">
                  <a:solidFill>
                    <a:prstClr val="black"/>
                  </a:solidFill>
                  <a:latin typeface="Calibri" panose="020F0502020204030204"/>
                </a:endParaRPr>
              </a:p>
            </p:txBody>
          </p:sp>
          <p:sp>
            <p:nvSpPr>
              <p:cNvPr id="29" name="Rectangle 21"/>
              <p:cNvSpPr>
                <a:spLocks noChangeArrowheads="1"/>
              </p:cNvSpPr>
              <p:nvPr/>
            </p:nvSpPr>
            <p:spPr bwMode="auto">
              <a:xfrm>
                <a:off x="1149458" y="2735659"/>
                <a:ext cx="17811" cy="9552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kern="0">
                  <a:solidFill>
                    <a:prstClr val="black"/>
                  </a:solidFill>
                  <a:latin typeface="Calibri" panose="020F0502020204030204"/>
                </a:endParaRPr>
              </a:p>
            </p:txBody>
          </p:sp>
          <p:sp>
            <p:nvSpPr>
              <p:cNvPr id="30" name="Rectangle 22"/>
              <p:cNvSpPr>
                <a:spLocks noChangeArrowheads="1"/>
              </p:cNvSpPr>
              <p:nvPr/>
            </p:nvSpPr>
            <p:spPr bwMode="auto">
              <a:xfrm>
                <a:off x="1181840" y="2735659"/>
                <a:ext cx="14572" cy="9552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kern="0">
                  <a:solidFill>
                    <a:prstClr val="black"/>
                  </a:solidFill>
                  <a:latin typeface="Calibri" panose="020F0502020204030204"/>
                </a:endParaRPr>
              </a:p>
            </p:txBody>
          </p:sp>
          <p:sp>
            <p:nvSpPr>
              <p:cNvPr id="31" name="Rectangle 23"/>
              <p:cNvSpPr>
                <a:spLocks noChangeArrowheads="1"/>
              </p:cNvSpPr>
              <p:nvPr/>
            </p:nvSpPr>
            <p:spPr bwMode="auto">
              <a:xfrm>
                <a:off x="1214223" y="2735659"/>
                <a:ext cx="14572" cy="9552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kern="0">
                  <a:solidFill>
                    <a:prstClr val="black"/>
                  </a:solidFill>
                  <a:latin typeface="Calibri" panose="020F0502020204030204"/>
                </a:endParaRPr>
              </a:p>
            </p:txBody>
          </p:sp>
          <p:sp>
            <p:nvSpPr>
              <p:cNvPr id="32" name="Rectangle 24"/>
              <p:cNvSpPr>
                <a:spLocks noChangeArrowheads="1"/>
              </p:cNvSpPr>
              <p:nvPr/>
            </p:nvSpPr>
            <p:spPr bwMode="auto">
              <a:xfrm>
                <a:off x="1243366" y="2735659"/>
                <a:ext cx="19429" cy="9552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kern="0">
                  <a:solidFill>
                    <a:prstClr val="black"/>
                  </a:solidFill>
                  <a:latin typeface="Calibri" panose="020F0502020204030204"/>
                </a:endParaRPr>
              </a:p>
            </p:txBody>
          </p:sp>
          <p:sp>
            <p:nvSpPr>
              <p:cNvPr id="33" name="Oval 25"/>
              <p:cNvSpPr>
                <a:spLocks noChangeArrowheads="1"/>
              </p:cNvSpPr>
              <p:nvPr/>
            </p:nvSpPr>
            <p:spPr bwMode="auto">
              <a:xfrm>
                <a:off x="1538043" y="2764802"/>
                <a:ext cx="37240" cy="37240"/>
              </a:xfrm>
              <a:prstGeom prst="ellipse">
                <a:avLst/>
              </a:prstGeom>
              <a:solidFill>
                <a:schemeClr val="accent2">
                  <a:lumMod val="50000"/>
                </a:schemeClr>
              </a:solidFill>
              <a:ln>
                <a:noFill/>
              </a:ln>
              <a:extLst/>
            </p:spPr>
            <p:txBody>
              <a:bodyPr vert="horz" wrap="square" lIns="68570" tIns="34285" rIns="68570" bIns="34285" numCol="1" anchor="t" anchorCtr="0" compatLnSpc="1">
                <a:prstTxWarp prst="textNoShape">
                  <a:avLst/>
                </a:prstTxWarp>
              </a:bodyPr>
              <a:lstStyle/>
              <a:p>
                <a:pPr defTabSz="685739">
                  <a:defRPr/>
                </a:pPr>
                <a:endParaRPr lang="en-US" sz="1350" kern="0">
                  <a:solidFill>
                    <a:prstClr val="black"/>
                  </a:solidFill>
                  <a:latin typeface="Calibri" panose="020F0502020204030204"/>
                </a:endParaRPr>
              </a:p>
            </p:txBody>
          </p:sp>
          <p:sp>
            <p:nvSpPr>
              <p:cNvPr id="34" name="Rectangle 26"/>
              <p:cNvSpPr>
                <a:spLocks noChangeArrowheads="1"/>
              </p:cNvSpPr>
              <p:nvPr/>
            </p:nvSpPr>
            <p:spPr bwMode="auto">
              <a:xfrm>
                <a:off x="1065265" y="2892711"/>
                <a:ext cx="556971" cy="14571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kern="0">
                  <a:solidFill>
                    <a:prstClr val="black"/>
                  </a:solidFill>
                  <a:latin typeface="Calibri" panose="020F0502020204030204"/>
                </a:endParaRPr>
              </a:p>
            </p:txBody>
          </p:sp>
          <p:sp>
            <p:nvSpPr>
              <p:cNvPr id="35" name="Rectangle 27"/>
              <p:cNvSpPr>
                <a:spLocks noChangeArrowheads="1"/>
              </p:cNvSpPr>
              <p:nvPr/>
            </p:nvSpPr>
            <p:spPr bwMode="auto">
              <a:xfrm>
                <a:off x="1087933" y="2918617"/>
                <a:ext cx="14572" cy="9390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kern="0">
                  <a:solidFill>
                    <a:prstClr val="black"/>
                  </a:solidFill>
                  <a:latin typeface="Calibri" panose="020F0502020204030204"/>
                </a:endParaRPr>
              </a:p>
            </p:txBody>
          </p:sp>
          <p:sp>
            <p:nvSpPr>
              <p:cNvPr id="36" name="Rectangle 28"/>
              <p:cNvSpPr>
                <a:spLocks noChangeArrowheads="1"/>
              </p:cNvSpPr>
              <p:nvPr/>
            </p:nvSpPr>
            <p:spPr bwMode="auto">
              <a:xfrm>
                <a:off x="1117076" y="2918617"/>
                <a:ext cx="17811" cy="9390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kern="0">
                  <a:solidFill>
                    <a:prstClr val="black"/>
                  </a:solidFill>
                  <a:latin typeface="Calibri" panose="020F0502020204030204"/>
                </a:endParaRPr>
              </a:p>
            </p:txBody>
          </p:sp>
          <p:sp>
            <p:nvSpPr>
              <p:cNvPr id="37" name="Rectangle 29"/>
              <p:cNvSpPr>
                <a:spLocks noChangeArrowheads="1"/>
              </p:cNvSpPr>
              <p:nvPr/>
            </p:nvSpPr>
            <p:spPr bwMode="auto">
              <a:xfrm>
                <a:off x="1149458" y="2918617"/>
                <a:ext cx="17811" cy="9390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kern="0">
                  <a:solidFill>
                    <a:prstClr val="black"/>
                  </a:solidFill>
                  <a:latin typeface="Calibri" panose="020F0502020204030204"/>
                </a:endParaRPr>
              </a:p>
            </p:txBody>
          </p:sp>
          <p:sp>
            <p:nvSpPr>
              <p:cNvPr id="38" name="Rectangle 30"/>
              <p:cNvSpPr>
                <a:spLocks noChangeArrowheads="1"/>
              </p:cNvSpPr>
              <p:nvPr/>
            </p:nvSpPr>
            <p:spPr bwMode="auto">
              <a:xfrm>
                <a:off x="1181840" y="2918617"/>
                <a:ext cx="14572" cy="9390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kern="0">
                  <a:solidFill>
                    <a:prstClr val="black"/>
                  </a:solidFill>
                  <a:latin typeface="Calibri" panose="020F0502020204030204"/>
                </a:endParaRPr>
              </a:p>
            </p:txBody>
          </p:sp>
          <p:sp>
            <p:nvSpPr>
              <p:cNvPr id="39" name="Rectangle 31"/>
              <p:cNvSpPr>
                <a:spLocks noChangeArrowheads="1"/>
              </p:cNvSpPr>
              <p:nvPr/>
            </p:nvSpPr>
            <p:spPr bwMode="auto">
              <a:xfrm>
                <a:off x="1214223" y="2918617"/>
                <a:ext cx="14572" cy="9390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kern="0">
                  <a:solidFill>
                    <a:prstClr val="black"/>
                  </a:solidFill>
                  <a:latin typeface="Calibri" panose="020F0502020204030204"/>
                </a:endParaRPr>
              </a:p>
            </p:txBody>
          </p:sp>
          <p:sp>
            <p:nvSpPr>
              <p:cNvPr id="40" name="Rectangle 32"/>
              <p:cNvSpPr>
                <a:spLocks noChangeArrowheads="1"/>
              </p:cNvSpPr>
              <p:nvPr/>
            </p:nvSpPr>
            <p:spPr bwMode="auto">
              <a:xfrm>
                <a:off x="1243366" y="2918617"/>
                <a:ext cx="19429" cy="9390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kern="0">
                  <a:solidFill>
                    <a:prstClr val="black"/>
                  </a:solidFill>
                  <a:latin typeface="Calibri" panose="020F0502020204030204"/>
                </a:endParaRPr>
              </a:p>
            </p:txBody>
          </p:sp>
          <p:sp>
            <p:nvSpPr>
              <p:cNvPr id="41" name="Oval 33"/>
              <p:cNvSpPr>
                <a:spLocks noChangeArrowheads="1"/>
              </p:cNvSpPr>
              <p:nvPr/>
            </p:nvSpPr>
            <p:spPr bwMode="auto">
              <a:xfrm>
                <a:off x="1538043" y="2947761"/>
                <a:ext cx="37240" cy="35620"/>
              </a:xfrm>
              <a:prstGeom prst="ellipse">
                <a:avLst/>
              </a:prstGeom>
              <a:solidFill>
                <a:schemeClr val="accent2">
                  <a:lumMod val="50000"/>
                </a:schemeClr>
              </a:solidFill>
              <a:ln>
                <a:noFill/>
              </a:ln>
              <a:extLst/>
            </p:spPr>
            <p:txBody>
              <a:bodyPr vert="horz" wrap="square" lIns="68570" tIns="34285" rIns="68570" bIns="34285" numCol="1" anchor="t" anchorCtr="0" compatLnSpc="1">
                <a:prstTxWarp prst="textNoShape">
                  <a:avLst/>
                </a:prstTxWarp>
              </a:bodyPr>
              <a:lstStyle/>
              <a:p>
                <a:pPr defTabSz="685739">
                  <a:defRPr/>
                </a:pPr>
                <a:endParaRPr lang="en-US" sz="1350" kern="0">
                  <a:solidFill>
                    <a:prstClr val="black"/>
                  </a:solidFill>
                  <a:latin typeface="Calibri" panose="020F0502020204030204"/>
                </a:endParaRPr>
              </a:p>
            </p:txBody>
          </p:sp>
          <p:sp>
            <p:nvSpPr>
              <p:cNvPr id="42" name="Rectangle 34"/>
              <p:cNvSpPr>
                <a:spLocks noChangeArrowheads="1"/>
              </p:cNvSpPr>
              <p:nvPr/>
            </p:nvSpPr>
            <p:spPr bwMode="auto">
              <a:xfrm>
                <a:off x="1065265" y="3078908"/>
                <a:ext cx="556971" cy="140862"/>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kern="0">
                  <a:solidFill>
                    <a:prstClr val="black"/>
                  </a:solidFill>
                  <a:latin typeface="Calibri" panose="020F0502020204030204"/>
                </a:endParaRPr>
              </a:p>
            </p:txBody>
          </p:sp>
          <p:sp>
            <p:nvSpPr>
              <p:cNvPr id="43" name="Rectangle 35"/>
              <p:cNvSpPr>
                <a:spLocks noChangeArrowheads="1"/>
              </p:cNvSpPr>
              <p:nvPr/>
            </p:nvSpPr>
            <p:spPr bwMode="auto">
              <a:xfrm>
                <a:off x="1087933" y="3099956"/>
                <a:ext cx="14572" cy="9876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kern="0">
                  <a:solidFill>
                    <a:prstClr val="black"/>
                  </a:solidFill>
                  <a:latin typeface="Calibri" panose="020F0502020204030204"/>
                </a:endParaRPr>
              </a:p>
            </p:txBody>
          </p:sp>
          <p:sp>
            <p:nvSpPr>
              <p:cNvPr id="44" name="Rectangle 36"/>
              <p:cNvSpPr>
                <a:spLocks noChangeArrowheads="1"/>
              </p:cNvSpPr>
              <p:nvPr/>
            </p:nvSpPr>
            <p:spPr bwMode="auto">
              <a:xfrm>
                <a:off x="1117076" y="3099956"/>
                <a:ext cx="17811" cy="9876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kern="0">
                  <a:solidFill>
                    <a:prstClr val="black"/>
                  </a:solidFill>
                  <a:latin typeface="Calibri" panose="020F0502020204030204"/>
                </a:endParaRPr>
              </a:p>
            </p:txBody>
          </p:sp>
          <p:sp>
            <p:nvSpPr>
              <p:cNvPr id="45" name="Rectangle 37"/>
              <p:cNvSpPr>
                <a:spLocks noChangeArrowheads="1"/>
              </p:cNvSpPr>
              <p:nvPr/>
            </p:nvSpPr>
            <p:spPr bwMode="auto">
              <a:xfrm>
                <a:off x="1149458" y="3099956"/>
                <a:ext cx="17811" cy="9876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kern="0">
                  <a:solidFill>
                    <a:prstClr val="black"/>
                  </a:solidFill>
                  <a:latin typeface="Calibri" panose="020F0502020204030204"/>
                </a:endParaRPr>
              </a:p>
            </p:txBody>
          </p:sp>
          <p:sp>
            <p:nvSpPr>
              <p:cNvPr id="46" name="Rectangle 38"/>
              <p:cNvSpPr>
                <a:spLocks noChangeArrowheads="1"/>
              </p:cNvSpPr>
              <p:nvPr/>
            </p:nvSpPr>
            <p:spPr bwMode="auto">
              <a:xfrm>
                <a:off x="1181840" y="3099956"/>
                <a:ext cx="14572" cy="9876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kern="0">
                  <a:solidFill>
                    <a:prstClr val="black"/>
                  </a:solidFill>
                  <a:latin typeface="Calibri" panose="020F0502020204030204"/>
                </a:endParaRPr>
              </a:p>
            </p:txBody>
          </p:sp>
          <p:sp>
            <p:nvSpPr>
              <p:cNvPr id="47" name="Rectangle 39"/>
              <p:cNvSpPr>
                <a:spLocks noChangeArrowheads="1"/>
              </p:cNvSpPr>
              <p:nvPr/>
            </p:nvSpPr>
            <p:spPr bwMode="auto">
              <a:xfrm>
                <a:off x="1214223" y="3099956"/>
                <a:ext cx="14572" cy="9876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kern="0">
                  <a:solidFill>
                    <a:prstClr val="black"/>
                  </a:solidFill>
                  <a:latin typeface="Calibri" panose="020F0502020204030204"/>
                </a:endParaRPr>
              </a:p>
            </p:txBody>
          </p:sp>
          <p:sp>
            <p:nvSpPr>
              <p:cNvPr id="48" name="Rectangle 40"/>
              <p:cNvSpPr>
                <a:spLocks noChangeArrowheads="1"/>
              </p:cNvSpPr>
              <p:nvPr/>
            </p:nvSpPr>
            <p:spPr bwMode="auto">
              <a:xfrm>
                <a:off x="1243366" y="3099956"/>
                <a:ext cx="19429" cy="9876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kern="0">
                  <a:solidFill>
                    <a:prstClr val="black"/>
                  </a:solidFill>
                  <a:latin typeface="Calibri" panose="020F0502020204030204"/>
                </a:endParaRPr>
              </a:p>
            </p:txBody>
          </p:sp>
          <p:sp>
            <p:nvSpPr>
              <p:cNvPr id="49" name="Oval 41"/>
              <p:cNvSpPr>
                <a:spLocks noChangeArrowheads="1"/>
              </p:cNvSpPr>
              <p:nvPr/>
            </p:nvSpPr>
            <p:spPr bwMode="auto">
              <a:xfrm>
                <a:off x="1538043" y="3129100"/>
                <a:ext cx="37240" cy="37240"/>
              </a:xfrm>
              <a:prstGeom prst="ellipse">
                <a:avLst/>
              </a:prstGeom>
              <a:solidFill>
                <a:schemeClr val="accent2">
                  <a:lumMod val="50000"/>
                </a:schemeClr>
              </a:solidFill>
              <a:ln>
                <a:noFill/>
              </a:ln>
              <a:extLst/>
            </p:spPr>
            <p:txBody>
              <a:bodyPr vert="horz" wrap="square" lIns="68570" tIns="34285" rIns="68570" bIns="34285" numCol="1" anchor="t" anchorCtr="0" compatLnSpc="1">
                <a:prstTxWarp prst="textNoShape">
                  <a:avLst/>
                </a:prstTxWarp>
              </a:bodyPr>
              <a:lstStyle/>
              <a:p>
                <a:pPr defTabSz="685739">
                  <a:defRPr/>
                </a:pPr>
                <a:endParaRPr lang="en-US" sz="1350" kern="0">
                  <a:solidFill>
                    <a:prstClr val="black"/>
                  </a:solidFill>
                  <a:latin typeface="Calibri" panose="020F0502020204030204"/>
                </a:endParaRPr>
              </a:p>
            </p:txBody>
          </p:sp>
          <p:sp>
            <p:nvSpPr>
              <p:cNvPr id="50" name="Rectangle 42"/>
              <p:cNvSpPr>
                <a:spLocks noChangeArrowheads="1"/>
              </p:cNvSpPr>
              <p:nvPr/>
            </p:nvSpPr>
            <p:spPr bwMode="auto">
              <a:xfrm>
                <a:off x="1065265" y="3260248"/>
                <a:ext cx="556971" cy="14571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kern="0">
                  <a:solidFill>
                    <a:prstClr val="black"/>
                  </a:solidFill>
                  <a:latin typeface="Calibri" panose="020F0502020204030204"/>
                </a:endParaRPr>
              </a:p>
            </p:txBody>
          </p:sp>
          <p:sp>
            <p:nvSpPr>
              <p:cNvPr id="51" name="Rectangle 43"/>
              <p:cNvSpPr>
                <a:spLocks noChangeArrowheads="1"/>
              </p:cNvSpPr>
              <p:nvPr/>
            </p:nvSpPr>
            <p:spPr bwMode="auto">
              <a:xfrm>
                <a:off x="1087933" y="3286154"/>
                <a:ext cx="14572" cy="9390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kern="0">
                  <a:solidFill>
                    <a:prstClr val="black"/>
                  </a:solidFill>
                  <a:latin typeface="Calibri" panose="020F0502020204030204"/>
                </a:endParaRPr>
              </a:p>
            </p:txBody>
          </p:sp>
          <p:sp>
            <p:nvSpPr>
              <p:cNvPr id="52" name="Rectangle 44"/>
              <p:cNvSpPr>
                <a:spLocks noChangeArrowheads="1"/>
              </p:cNvSpPr>
              <p:nvPr/>
            </p:nvSpPr>
            <p:spPr bwMode="auto">
              <a:xfrm>
                <a:off x="1117076" y="3286154"/>
                <a:ext cx="17811" cy="9390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kern="0">
                  <a:solidFill>
                    <a:prstClr val="black"/>
                  </a:solidFill>
                  <a:latin typeface="Calibri" panose="020F0502020204030204"/>
                </a:endParaRPr>
              </a:p>
            </p:txBody>
          </p:sp>
          <p:sp>
            <p:nvSpPr>
              <p:cNvPr id="53" name="Rectangle 45"/>
              <p:cNvSpPr>
                <a:spLocks noChangeArrowheads="1"/>
              </p:cNvSpPr>
              <p:nvPr/>
            </p:nvSpPr>
            <p:spPr bwMode="auto">
              <a:xfrm>
                <a:off x="1149458" y="3286154"/>
                <a:ext cx="17811" cy="9390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kern="0">
                  <a:solidFill>
                    <a:prstClr val="black"/>
                  </a:solidFill>
                  <a:latin typeface="Calibri" panose="020F0502020204030204"/>
                </a:endParaRPr>
              </a:p>
            </p:txBody>
          </p:sp>
          <p:sp>
            <p:nvSpPr>
              <p:cNvPr id="54" name="Rectangle 46"/>
              <p:cNvSpPr>
                <a:spLocks noChangeArrowheads="1"/>
              </p:cNvSpPr>
              <p:nvPr/>
            </p:nvSpPr>
            <p:spPr bwMode="auto">
              <a:xfrm>
                <a:off x="1181840" y="3286154"/>
                <a:ext cx="14572" cy="9390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kern="0">
                  <a:solidFill>
                    <a:prstClr val="black"/>
                  </a:solidFill>
                  <a:latin typeface="Calibri" panose="020F0502020204030204"/>
                </a:endParaRPr>
              </a:p>
            </p:txBody>
          </p:sp>
          <p:sp>
            <p:nvSpPr>
              <p:cNvPr id="55" name="Rectangle 47"/>
              <p:cNvSpPr>
                <a:spLocks noChangeArrowheads="1"/>
              </p:cNvSpPr>
              <p:nvPr/>
            </p:nvSpPr>
            <p:spPr bwMode="auto">
              <a:xfrm>
                <a:off x="1214223" y="3286154"/>
                <a:ext cx="14572" cy="9390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kern="0">
                  <a:solidFill>
                    <a:prstClr val="black"/>
                  </a:solidFill>
                  <a:latin typeface="Calibri" panose="020F0502020204030204"/>
                </a:endParaRPr>
              </a:p>
            </p:txBody>
          </p:sp>
          <p:sp>
            <p:nvSpPr>
              <p:cNvPr id="56" name="Rectangle 48"/>
              <p:cNvSpPr>
                <a:spLocks noChangeArrowheads="1"/>
              </p:cNvSpPr>
              <p:nvPr/>
            </p:nvSpPr>
            <p:spPr bwMode="auto">
              <a:xfrm>
                <a:off x="1243366" y="3286154"/>
                <a:ext cx="19429" cy="9390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kern="0">
                  <a:solidFill>
                    <a:prstClr val="black"/>
                  </a:solidFill>
                  <a:latin typeface="Calibri" panose="020F0502020204030204"/>
                </a:endParaRPr>
              </a:p>
            </p:txBody>
          </p:sp>
          <p:sp>
            <p:nvSpPr>
              <p:cNvPr id="57" name="Oval 49"/>
              <p:cNvSpPr>
                <a:spLocks noChangeArrowheads="1"/>
              </p:cNvSpPr>
              <p:nvPr/>
            </p:nvSpPr>
            <p:spPr bwMode="auto">
              <a:xfrm>
                <a:off x="1538043" y="3315297"/>
                <a:ext cx="37240" cy="35620"/>
              </a:xfrm>
              <a:prstGeom prst="ellipse">
                <a:avLst/>
              </a:prstGeom>
              <a:solidFill>
                <a:schemeClr val="accent2">
                  <a:lumMod val="50000"/>
                </a:schemeClr>
              </a:solidFill>
              <a:ln>
                <a:noFill/>
              </a:ln>
              <a:extLst/>
            </p:spPr>
            <p:txBody>
              <a:bodyPr vert="horz" wrap="square" lIns="68570" tIns="34285" rIns="68570" bIns="34285" numCol="1" anchor="t" anchorCtr="0" compatLnSpc="1">
                <a:prstTxWarp prst="textNoShape">
                  <a:avLst/>
                </a:prstTxWarp>
              </a:bodyPr>
              <a:lstStyle/>
              <a:p>
                <a:pPr defTabSz="685739">
                  <a:defRPr/>
                </a:pPr>
                <a:endParaRPr lang="en-US" sz="1350" kern="0">
                  <a:solidFill>
                    <a:prstClr val="black"/>
                  </a:solidFill>
                  <a:latin typeface="Calibri" panose="020F0502020204030204"/>
                </a:endParaRPr>
              </a:p>
            </p:txBody>
          </p:sp>
          <p:sp>
            <p:nvSpPr>
              <p:cNvPr id="58" name="Rectangle 50"/>
              <p:cNvSpPr>
                <a:spLocks noChangeArrowheads="1"/>
              </p:cNvSpPr>
              <p:nvPr/>
            </p:nvSpPr>
            <p:spPr bwMode="auto">
              <a:xfrm>
                <a:off x="1065265" y="3441588"/>
                <a:ext cx="556971" cy="14571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kern="0">
                  <a:solidFill>
                    <a:prstClr val="black"/>
                  </a:solidFill>
                  <a:latin typeface="Calibri" panose="020F0502020204030204"/>
                </a:endParaRPr>
              </a:p>
            </p:txBody>
          </p:sp>
          <p:sp>
            <p:nvSpPr>
              <p:cNvPr id="59" name="Rectangle 51"/>
              <p:cNvSpPr>
                <a:spLocks noChangeArrowheads="1"/>
              </p:cNvSpPr>
              <p:nvPr/>
            </p:nvSpPr>
            <p:spPr bwMode="auto">
              <a:xfrm>
                <a:off x="1087933" y="3467493"/>
                <a:ext cx="14572" cy="9552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kern="0">
                  <a:solidFill>
                    <a:prstClr val="black"/>
                  </a:solidFill>
                  <a:latin typeface="Calibri" panose="020F0502020204030204"/>
                </a:endParaRPr>
              </a:p>
            </p:txBody>
          </p:sp>
          <p:sp>
            <p:nvSpPr>
              <p:cNvPr id="60" name="Rectangle 52"/>
              <p:cNvSpPr>
                <a:spLocks noChangeArrowheads="1"/>
              </p:cNvSpPr>
              <p:nvPr/>
            </p:nvSpPr>
            <p:spPr bwMode="auto">
              <a:xfrm>
                <a:off x="1117076" y="3467493"/>
                <a:ext cx="17811" cy="9552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kern="0">
                  <a:solidFill>
                    <a:prstClr val="black"/>
                  </a:solidFill>
                  <a:latin typeface="Calibri" panose="020F0502020204030204"/>
                </a:endParaRPr>
              </a:p>
            </p:txBody>
          </p:sp>
          <p:sp>
            <p:nvSpPr>
              <p:cNvPr id="61" name="Rectangle 53"/>
              <p:cNvSpPr>
                <a:spLocks noChangeArrowheads="1"/>
              </p:cNvSpPr>
              <p:nvPr/>
            </p:nvSpPr>
            <p:spPr bwMode="auto">
              <a:xfrm>
                <a:off x="1149458" y="3467493"/>
                <a:ext cx="17811" cy="9552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kern="0">
                  <a:solidFill>
                    <a:prstClr val="black"/>
                  </a:solidFill>
                  <a:latin typeface="Calibri" panose="020F0502020204030204"/>
                </a:endParaRPr>
              </a:p>
            </p:txBody>
          </p:sp>
          <p:sp>
            <p:nvSpPr>
              <p:cNvPr id="62" name="Rectangle 54"/>
              <p:cNvSpPr>
                <a:spLocks noChangeArrowheads="1"/>
              </p:cNvSpPr>
              <p:nvPr/>
            </p:nvSpPr>
            <p:spPr bwMode="auto">
              <a:xfrm>
                <a:off x="1181840" y="3467493"/>
                <a:ext cx="14572" cy="9552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kern="0">
                  <a:solidFill>
                    <a:prstClr val="black"/>
                  </a:solidFill>
                  <a:latin typeface="Calibri" panose="020F0502020204030204"/>
                </a:endParaRPr>
              </a:p>
            </p:txBody>
          </p:sp>
          <p:sp>
            <p:nvSpPr>
              <p:cNvPr id="63" name="Rectangle 55"/>
              <p:cNvSpPr>
                <a:spLocks noChangeArrowheads="1"/>
              </p:cNvSpPr>
              <p:nvPr/>
            </p:nvSpPr>
            <p:spPr bwMode="auto">
              <a:xfrm>
                <a:off x="1214223" y="3467493"/>
                <a:ext cx="14572" cy="9552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kern="0">
                  <a:solidFill>
                    <a:prstClr val="black"/>
                  </a:solidFill>
                  <a:latin typeface="Calibri" panose="020F0502020204030204"/>
                </a:endParaRPr>
              </a:p>
            </p:txBody>
          </p:sp>
          <p:sp>
            <p:nvSpPr>
              <p:cNvPr id="64" name="Rectangle 56"/>
              <p:cNvSpPr>
                <a:spLocks noChangeArrowheads="1"/>
              </p:cNvSpPr>
              <p:nvPr/>
            </p:nvSpPr>
            <p:spPr bwMode="auto">
              <a:xfrm>
                <a:off x="1243366" y="3467493"/>
                <a:ext cx="19429" cy="9552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kern="0">
                  <a:solidFill>
                    <a:prstClr val="black"/>
                  </a:solidFill>
                  <a:latin typeface="Calibri" panose="020F0502020204030204"/>
                </a:endParaRPr>
              </a:p>
            </p:txBody>
          </p:sp>
          <p:sp>
            <p:nvSpPr>
              <p:cNvPr id="65" name="Oval 57"/>
              <p:cNvSpPr>
                <a:spLocks noChangeArrowheads="1"/>
              </p:cNvSpPr>
              <p:nvPr/>
            </p:nvSpPr>
            <p:spPr bwMode="auto">
              <a:xfrm>
                <a:off x="1538043" y="3496637"/>
                <a:ext cx="37240" cy="37240"/>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kern="0">
                  <a:solidFill>
                    <a:prstClr val="black"/>
                  </a:solidFill>
                  <a:latin typeface="Calibri" panose="020F0502020204030204"/>
                </a:endParaRPr>
              </a:p>
            </p:txBody>
          </p:sp>
          <p:sp>
            <p:nvSpPr>
              <p:cNvPr id="66" name="Rectangle 58"/>
              <p:cNvSpPr>
                <a:spLocks noChangeArrowheads="1"/>
              </p:cNvSpPr>
              <p:nvPr/>
            </p:nvSpPr>
            <p:spPr bwMode="auto">
              <a:xfrm>
                <a:off x="1065265" y="3624546"/>
                <a:ext cx="556971" cy="14571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kern="0">
                  <a:solidFill>
                    <a:prstClr val="black"/>
                  </a:solidFill>
                  <a:latin typeface="Calibri" panose="020F0502020204030204"/>
                </a:endParaRPr>
              </a:p>
            </p:txBody>
          </p:sp>
          <p:sp>
            <p:nvSpPr>
              <p:cNvPr id="67" name="Rectangle 59"/>
              <p:cNvSpPr>
                <a:spLocks noChangeArrowheads="1"/>
              </p:cNvSpPr>
              <p:nvPr/>
            </p:nvSpPr>
            <p:spPr bwMode="auto">
              <a:xfrm>
                <a:off x="1087933" y="3650451"/>
                <a:ext cx="14572" cy="9714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kern="0">
                  <a:solidFill>
                    <a:prstClr val="black"/>
                  </a:solidFill>
                  <a:latin typeface="Calibri" panose="020F0502020204030204"/>
                </a:endParaRPr>
              </a:p>
            </p:txBody>
          </p:sp>
          <p:sp>
            <p:nvSpPr>
              <p:cNvPr id="68" name="Rectangle 60"/>
              <p:cNvSpPr>
                <a:spLocks noChangeArrowheads="1"/>
              </p:cNvSpPr>
              <p:nvPr/>
            </p:nvSpPr>
            <p:spPr bwMode="auto">
              <a:xfrm>
                <a:off x="1117076" y="3650451"/>
                <a:ext cx="17811" cy="9714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kern="0">
                  <a:solidFill>
                    <a:prstClr val="black"/>
                  </a:solidFill>
                  <a:latin typeface="Calibri" panose="020F0502020204030204"/>
                </a:endParaRPr>
              </a:p>
            </p:txBody>
          </p:sp>
          <p:sp>
            <p:nvSpPr>
              <p:cNvPr id="69" name="Rectangle 61"/>
              <p:cNvSpPr>
                <a:spLocks noChangeArrowheads="1"/>
              </p:cNvSpPr>
              <p:nvPr/>
            </p:nvSpPr>
            <p:spPr bwMode="auto">
              <a:xfrm>
                <a:off x="1149458" y="3650451"/>
                <a:ext cx="17811" cy="9714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kern="0">
                  <a:solidFill>
                    <a:prstClr val="black"/>
                  </a:solidFill>
                  <a:latin typeface="Calibri" panose="020F0502020204030204"/>
                </a:endParaRPr>
              </a:p>
            </p:txBody>
          </p:sp>
          <p:sp>
            <p:nvSpPr>
              <p:cNvPr id="70" name="Rectangle 62"/>
              <p:cNvSpPr>
                <a:spLocks noChangeArrowheads="1"/>
              </p:cNvSpPr>
              <p:nvPr/>
            </p:nvSpPr>
            <p:spPr bwMode="auto">
              <a:xfrm>
                <a:off x="1181840" y="3650451"/>
                <a:ext cx="14572" cy="9714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kern="0">
                  <a:solidFill>
                    <a:prstClr val="black"/>
                  </a:solidFill>
                  <a:latin typeface="Calibri" panose="020F0502020204030204"/>
                </a:endParaRPr>
              </a:p>
            </p:txBody>
          </p:sp>
          <p:sp>
            <p:nvSpPr>
              <p:cNvPr id="71" name="Rectangle 63"/>
              <p:cNvSpPr>
                <a:spLocks noChangeArrowheads="1"/>
              </p:cNvSpPr>
              <p:nvPr/>
            </p:nvSpPr>
            <p:spPr bwMode="auto">
              <a:xfrm>
                <a:off x="1214223" y="3650451"/>
                <a:ext cx="14572" cy="9714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kern="0">
                  <a:solidFill>
                    <a:prstClr val="black"/>
                  </a:solidFill>
                  <a:latin typeface="Calibri" panose="020F0502020204030204"/>
                </a:endParaRPr>
              </a:p>
            </p:txBody>
          </p:sp>
          <p:sp>
            <p:nvSpPr>
              <p:cNvPr id="72" name="Rectangle 64"/>
              <p:cNvSpPr>
                <a:spLocks noChangeArrowheads="1"/>
              </p:cNvSpPr>
              <p:nvPr/>
            </p:nvSpPr>
            <p:spPr bwMode="auto">
              <a:xfrm>
                <a:off x="1243366" y="3650451"/>
                <a:ext cx="19429" cy="9714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kern="0">
                  <a:solidFill>
                    <a:prstClr val="black"/>
                  </a:solidFill>
                  <a:latin typeface="Calibri" panose="020F0502020204030204"/>
                </a:endParaRPr>
              </a:p>
            </p:txBody>
          </p:sp>
          <p:sp>
            <p:nvSpPr>
              <p:cNvPr id="73" name="Oval 65"/>
              <p:cNvSpPr>
                <a:spLocks noChangeArrowheads="1"/>
              </p:cNvSpPr>
              <p:nvPr/>
            </p:nvSpPr>
            <p:spPr bwMode="auto">
              <a:xfrm>
                <a:off x="1538043" y="3679595"/>
                <a:ext cx="37240" cy="35620"/>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kern="0">
                  <a:solidFill>
                    <a:prstClr val="black"/>
                  </a:solidFill>
                  <a:latin typeface="Calibri" panose="020F0502020204030204"/>
                </a:endParaRPr>
              </a:p>
            </p:txBody>
          </p:sp>
          <p:sp>
            <p:nvSpPr>
              <p:cNvPr id="74" name="Rectangle 66"/>
              <p:cNvSpPr>
                <a:spLocks noChangeArrowheads="1"/>
              </p:cNvSpPr>
              <p:nvPr/>
            </p:nvSpPr>
            <p:spPr bwMode="auto">
              <a:xfrm>
                <a:off x="1779289" y="2725944"/>
                <a:ext cx="668690" cy="1543006"/>
              </a:xfrm>
              <a:prstGeom prst="rect">
                <a:avLst/>
              </a:prstGeom>
              <a:solidFill>
                <a:schemeClr val="accent4"/>
              </a:solidFill>
              <a:ln>
                <a:noFill/>
              </a:ln>
              <a:extLst/>
            </p:spPr>
            <p:txBody>
              <a:bodyPr vert="horz" wrap="square" lIns="68570" tIns="34285" rIns="68570" bIns="34285" numCol="1" anchor="t" anchorCtr="0" compatLnSpc="1">
                <a:prstTxWarp prst="textNoShape">
                  <a:avLst/>
                </a:prstTxWarp>
              </a:bodyPr>
              <a:lstStyle/>
              <a:p>
                <a:pPr defTabSz="685739">
                  <a:defRPr/>
                </a:pPr>
                <a:endParaRPr lang="en-US" sz="1350" kern="0">
                  <a:solidFill>
                    <a:prstClr val="black"/>
                  </a:solidFill>
                  <a:latin typeface="Calibri" panose="020F0502020204030204"/>
                </a:endParaRPr>
              </a:p>
            </p:txBody>
          </p:sp>
          <p:sp>
            <p:nvSpPr>
              <p:cNvPr id="75" name="Rectangle 67"/>
              <p:cNvSpPr>
                <a:spLocks noChangeArrowheads="1"/>
              </p:cNvSpPr>
              <p:nvPr/>
            </p:nvSpPr>
            <p:spPr bwMode="auto">
              <a:xfrm>
                <a:off x="1826243" y="2764802"/>
                <a:ext cx="574782" cy="140862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kern="0">
                  <a:solidFill>
                    <a:prstClr val="black"/>
                  </a:solidFill>
                  <a:latin typeface="Calibri" panose="020F0502020204030204"/>
                </a:endParaRPr>
              </a:p>
            </p:txBody>
          </p:sp>
          <p:sp>
            <p:nvSpPr>
              <p:cNvPr id="76" name="Rectangle 68"/>
              <p:cNvSpPr>
                <a:spLocks noChangeArrowheads="1"/>
              </p:cNvSpPr>
              <p:nvPr/>
            </p:nvSpPr>
            <p:spPr bwMode="auto">
              <a:xfrm>
                <a:off x="1861864" y="2805279"/>
                <a:ext cx="503541" cy="14571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kern="0">
                  <a:solidFill>
                    <a:prstClr val="black"/>
                  </a:solidFill>
                  <a:latin typeface="Calibri" panose="020F0502020204030204"/>
                </a:endParaRPr>
              </a:p>
            </p:txBody>
          </p:sp>
          <p:sp>
            <p:nvSpPr>
              <p:cNvPr id="77" name="Rectangle 69"/>
              <p:cNvSpPr>
                <a:spLocks noChangeArrowheads="1"/>
              </p:cNvSpPr>
              <p:nvPr/>
            </p:nvSpPr>
            <p:spPr bwMode="auto">
              <a:xfrm>
                <a:off x="1884531" y="2831185"/>
                <a:ext cx="14572" cy="9390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kern="0">
                  <a:solidFill>
                    <a:prstClr val="black"/>
                  </a:solidFill>
                  <a:latin typeface="Calibri" panose="020F0502020204030204"/>
                </a:endParaRPr>
              </a:p>
            </p:txBody>
          </p:sp>
          <p:sp>
            <p:nvSpPr>
              <p:cNvPr id="78" name="Rectangle 70"/>
              <p:cNvSpPr>
                <a:spLocks noChangeArrowheads="1"/>
              </p:cNvSpPr>
              <p:nvPr/>
            </p:nvSpPr>
            <p:spPr bwMode="auto">
              <a:xfrm>
                <a:off x="1913675" y="2831185"/>
                <a:ext cx="17811" cy="9390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kern="0">
                  <a:solidFill>
                    <a:prstClr val="black"/>
                  </a:solidFill>
                  <a:latin typeface="Calibri" panose="020F0502020204030204"/>
                </a:endParaRPr>
              </a:p>
            </p:txBody>
          </p:sp>
          <p:sp>
            <p:nvSpPr>
              <p:cNvPr id="79" name="Rectangle 71"/>
              <p:cNvSpPr>
                <a:spLocks noChangeArrowheads="1"/>
              </p:cNvSpPr>
              <p:nvPr/>
            </p:nvSpPr>
            <p:spPr bwMode="auto">
              <a:xfrm>
                <a:off x="1946057" y="2831185"/>
                <a:ext cx="17811" cy="9390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kern="0">
                  <a:solidFill>
                    <a:prstClr val="black"/>
                  </a:solidFill>
                  <a:latin typeface="Calibri" panose="020F0502020204030204"/>
                </a:endParaRPr>
              </a:p>
            </p:txBody>
          </p:sp>
          <p:sp>
            <p:nvSpPr>
              <p:cNvPr id="80" name="Rectangle 72"/>
              <p:cNvSpPr>
                <a:spLocks noChangeArrowheads="1"/>
              </p:cNvSpPr>
              <p:nvPr/>
            </p:nvSpPr>
            <p:spPr bwMode="auto">
              <a:xfrm>
                <a:off x="1978439" y="2831185"/>
                <a:ext cx="14572" cy="9390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kern="0">
                  <a:solidFill>
                    <a:prstClr val="black"/>
                  </a:solidFill>
                  <a:latin typeface="Calibri" panose="020F0502020204030204"/>
                </a:endParaRPr>
              </a:p>
            </p:txBody>
          </p:sp>
          <p:sp>
            <p:nvSpPr>
              <p:cNvPr id="81" name="Rectangle 73"/>
              <p:cNvSpPr>
                <a:spLocks noChangeArrowheads="1"/>
              </p:cNvSpPr>
              <p:nvPr/>
            </p:nvSpPr>
            <p:spPr bwMode="auto">
              <a:xfrm>
                <a:off x="2012440" y="2831185"/>
                <a:ext cx="14572" cy="9390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kern="0">
                  <a:solidFill>
                    <a:prstClr val="black"/>
                  </a:solidFill>
                  <a:latin typeface="Calibri" panose="020F0502020204030204"/>
                </a:endParaRPr>
              </a:p>
            </p:txBody>
          </p:sp>
          <p:sp>
            <p:nvSpPr>
              <p:cNvPr id="82" name="Rectangle 74"/>
              <p:cNvSpPr>
                <a:spLocks noChangeArrowheads="1"/>
              </p:cNvSpPr>
              <p:nvPr/>
            </p:nvSpPr>
            <p:spPr bwMode="auto">
              <a:xfrm>
                <a:off x="2041583" y="2831185"/>
                <a:ext cx="17811" cy="9390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kern="0">
                  <a:solidFill>
                    <a:prstClr val="black"/>
                  </a:solidFill>
                  <a:latin typeface="Calibri" panose="020F0502020204030204"/>
                </a:endParaRPr>
              </a:p>
            </p:txBody>
          </p:sp>
          <p:sp>
            <p:nvSpPr>
              <p:cNvPr id="83" name="Oval 75"/>
              <p:cNvSpPr>
                <a:spLocks noChangeArrowheads="1"/>
              </p:cNvSpPr>
              <p:nvPr/>
            </p:nvSpPr>
            <p:spPr bwMode="auto">
              <a:xfrm>
                <a:off x="2281211" y="2860329"/>
                <a:ext cx="37240" cy="35620"/>
              </a:xfrm>
              <a:prstGeom prst="ellipse">
                <a:avLst/>
              </a:prstGeom>
              <a:solidFill>
                <a:schemeClr val="accent4">
                  <a:lumMod val="75000"/>
                </a:schemeClr>
              </a:solidFill>
              <a:ln>
                <a:noFill/>
              </a:ln>
              <a:extLst/>
            </p:spPr>
            <p:txBody>
              <a:bodyPr vert="horz" wrap="square" lIns="68570" tIns="34285" rIns="68570" bIns="34285" numCol="1" anchor="t" anchorCtr="0" compatLnSpc="1">
                <a:prstTxWarp prst="textNoShape">
                  <a:avLst/>
                </a:prstTxWarp>
              </a:bodyPr>
              <a:lstStyle/>
              <a:p>
                <a:pPr defTabSz="685739">
                  <a:defRPr/>
                </a:pPr>
                <a:endParaRPr lang="en-US" sz="1350" kern="0">
                  <a:solidFill>
                    <a:prstClr val="black"/>
                  </a:solidFill>
                  <a:latin typeface="Calibri" panose="020F0502020204030204"/>
                </a:endParaRPr>
              </a:p>
            </p:txBody>
          </p:sp>
          <p:sp>
            <p:nvSpPr>
              <p:cNvPr id="84" name="Rectangle 76"/>
              <p:cNvSpPr>
                <a:spLocks noChangeArrowheads="1"/>
              </p:cNvSpPr>
              <p:nvPr/>
            </p:nvSpPr>
            <p:spPr bwMode="auto">
              <a:xfrm>
                <a:off x="1861864" y="2986619"/>
                <a:ext cx="503541" cy="14571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kern="0">
                  <a:solidFill>
                    <a:prstClr val="black"/>
                  </a:solidFill>
                  <a:latin typeface="Calibri" panose="020F0502020204030204"/>
                </a:endParaRPr>
              </a:p>
            </p:txBody>
          </p:sp>
          <p:sp>
            <p:nvSpPr>
              <p:cNvPr id="85" name="Rectangle 77"/>
              <p:cNvSpPr>
                <a:spLocks noChangeArrowheads="1"/>
              </p:cNvSpPr>
              <p:nvPr/>
            </p:nvSpPr>
            <p:spPr bwMode="auto">
              <a:xfrm>
                <a:off x="1884531" y="3012525"/>
                <a:ext cx="14572" cy="9876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kern="0">
                  <a:solidFill>
                    <a:prstClr val="black"/>
                  </a:solidFill>
                  <a:latin typeface="Calibri" panose="020F0502020204030204"/>
                </a:endParaRPr>
              </a:p>
            </p:txBody>
          </p:sp>
          <p:sp>
            <p:nvSpPr>
              <p:cNvPr id="86" name="Rectangle 78"/>
              <p:cNvSpPr>
                <a:spLocks noChangeArrowheads="1"/>
              </p:cNvSpPr>
              <p:nvPr/>
            </p:nvSpPr>
            <p:spPr bwMode="auto">
              <a:xfrm>
                <a:off x="1913675" y="3012525"/>
                <a:ext cx="17811" cy="9876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kern="0">
                  <a:solidFill>
                    <a:prstClr val="black"/>
                  </a:solidFill>
                  <a:latin typeface="Calibri" panose="020F0502020204030204"/>
                </a:endParaRPr>
              </a:p>
            </p:txBody>
          </p:sp>
          <p:sp>
            <p:nvSpPr>
              <p:cNvPr id="87" name="Rectangle 79"/>
              <p:cNvSpPr>
                <a:spLocks noChangeArrowheads="1"/>
              </p:cNvSpPr>
              <p:nvPr/>
            </p:nvSpPr>
            <p:spPr bwMode="auto">
              <a:xfrm>
                <a:off x="1946057" y="3012525"/>
                <a:ext cx="17811" cy="9876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kern="0">
                  <a:solidFill>
                    <a:prstClr val="black"/>
                  </a:solidFill>
                  <a:latin typeface="Calibri" panose="020F0502020204030204"/>
                </a:endParaRPr>
              </a:p>
            </p:txBody>
          </p:sp>
          <p:sp>
            <p:nvSpPr>
              <p:cNvPr id="88" name="Rectangle 80"/>
              <p:cNvSpPr>
                <a:spLocks noChangeArrowheads="1"/>
              </p:cNvSpPr>
              <p:nvPr/>
            </p:nvSpPr>
            <p:spPr bwMode="auto">
              <a:xfrm>
                <a:off x="1978439" y="3012525"/>
                <a:ext cx="14572" cy="9876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kern="0">
                  <a:solidFill>
                    <a:prstClr val="black"/>
                  </a:solidFill>
                  <a:latin typeface="Calibri" panose="020F0502020204030204"/>
                </a:endParaRPr>
              </a:p>
            </p:txBody>
          </p:sp>
          <p:sp>
            <p:nvSpPr>
              <p:cNvPr id="89" name="Rectangle 81"/>
              <p:cNvSpPr>
                <a:spLocks noChangeArrowheads="1"/>
              </p:cNvSpPr>
              <p:nvPr/>
            </p:nvSpPr>
            <p:spPr bwMode="auto">
              <a:xfrm>
                <a:off x="2012440" y="3012525"/>
                <a:ext cx="14572" cy="9876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kern="0">
                  <a:solidFill>
                    <a:prstClr val="black"/>
                  </a:solidFill>
                  <a:latin typeface="Calibri" panose="020F0502020204030204"/>
                </a:endParaRPr>
              </a:p>
            </p:txBody>
          </p:sp>
          <p:sp>
            <p:nvSpPr>
              <p:cNvPr id="90" name="Rectangle 82"/>
              <p:cNvSpPr>
                <a:spLocks noChangeArrowheads="1"/>
              </p:cNvSpPr>
              <p:nvPr/>
            </p:nvSpPr>
            <p:spPr bwMode="auto">
              <a:xfrm>
                <a:off x="2041583" y="3012525"/>
                <a:ext cx="17811" cy="9876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kern="0">
                  <a:solidFill>
                    <a:prstClr val="black"/>
                  </a:solidFill>
                  <a:latin typeface="Calibri" panose="020F0502020204030204"/>
                </a:endParaRPr>
              </a:p>
            </p:txBody>
          </p:sp>
          <p:sp>
            <p:nvSpPr>
              <p:cNvPr id="91" name="Oval 83"/>
              <p:cNvSpPr>
                <a:spLocks noChangeArrowheads="1"/>
              </p:cNvSpPr>
              <p:nvPr/>
            </p:nvSpPr>
            <p:spPr bwMode="auto">
              <a:xfrm>
                <a:off x="2281211" y="3041669"/>
                <a:ext cx="37240" cy="37240"/>
              </a:xfrm>
              <a:prstGeom prst="ellipse">
                <a:avLst/>
              </a:prstGeom>
              <a:solidFill>
                <a:schemeClr val="accent4">
                  <a:lumMod val="75000"/>
                </a:schemeClr>
              </a:solidFill>
              <a:ln>
                <a:noFill/>
              </a:ln>
              <a:extLst/>
            </p:spPr>
            <p:txBody>
              <a:bodyPr vert="horz" wrap="square" lIns="68570" tIns="34285" rIns="68570" bIns="34285" numCol="1" anchor="t" anchorCtr="0" compatLnSpc="1">
                <a:prstTxWarp prst="textNoShape">
                  <a:avLst/>
                </a:prstTxWarp>
              </a:bodyPr>
              <a:lstStyle/>
              <a:p>
                <a:pPr defTabSz="685739">
                  <a:defRPr/>
                </a:pPr>
                <a:endParaRPr lang="en-US" sz="1350" kern="0">
                  <a:solidFill>
                    <a:prstClr val="black"/>
                  </a:solidFill>
                  <a:latin typeface="Calibri" panose="020F0502020204030204"/>
                </a:endParaRPr>
              </a:p>
            </p:txBody>
          </p:sp>
          <p:sp>
            <p:nvSpPr>
              <p:cNvPr id="92" name="Rectangle 84"/>
              <p:cNvSpPr>
                <a:spLocks noChangeArrowheads="1"/>
              </p:cNvSpPr>
              <p:nvPr/>
            </p:nvSpPr>
            <p:spPr bwMode="auto">
              <a:xfrm>
                <a:off x="1861864" y="3172816"/>
                <a:ext cx="503541" cy="14571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kern="0">
                  <a:solidFill>
                    <a:prstClr val="black"/>
                  </a:solidFill>
                  <a:latin typeface="Calibri" panose="020F0502020204030204"/>
                </a:endParaRPr>
              </a:p>
            </p:txBody>
          </p:sp>
          <p:sp>
            <p:nvSpPr>
              <p:cNvPr id="93" name="Rectangle 85"/>
              <p:cNvSpPr>
                <a:spLocks noChangeArrowheads="1"/>
              </p:cNvSpPr>
              <p:nvPr/>
            </p:nvSpPr>
            <p:spPr bwMode="auto">
              <a:xfrm>
                <a:off x="1884531" y="3198722"/>
                <a:ext cx="14572" cy="9390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kern="0">
                  <a:solidFill>
                    <a:prstClr val="black"/>
                  </a:solidFill>
                  <a:latin typeface="Calibri" panose="020F0502020204030204"/>
                </a:endParaRPr>
              </a:p>
            </p:txBody>
          </p:sp>
          <p:sp>
            <p:nvSpPr>
              <p:cNvPr id="94" name="Rectangle 86"/>
              <p:cNvSpPr>
                <a:spLocks noChangeArrowheads="1"/>
              </p:cNvSpPr>
              <p:nvPr/>
            </p:nvSpPr>
            <p:spPr bwMode="auto">
              <a:xfrm>
                <a:off x="1913675" y="3198722"/>
                <a:ext cx="17811" cy="9390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kern="0">
                  <a:solidFill>
                    <a:prstClr val="black"/>
                  </a:solidFill>
                  <a:latin typeface="Calibri" panose="020F0502020204030204"/>
                </a:endParaRPr>
              </a:p>
            </p:txBody>
          </p:sp>
          <p:sp>
            <p:nvSpPr>
              <p:cNvPr id="95" name="Rectangle 87"/>
              <p:cNvSpPr>
                <a:spLocks noChangeArrowheads="1"/>
              </p:cNvSpPr>
              <p:nvPr/>
            </p:nvSpPr>
            <p:spPr bwMode="auto">
              <a:xfrm>
                <a:off x="1946057" y="3198722"/>
                <a:ext cx="17811" cy="9390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kern="0">
                  <a:solidFill>
                    <a:prstClr val="black"/>
                  </a:solidFill>
                  <a:latin typeface="Calibri" panose="020F0502020204030204"/>
                </a:endParaRPr>
              </a:p>
            </p:txBody>
          </p:sp>
          <p:sp>
            <p:nvSpPr>
              <p:cNvPr id="96" name="Rectangle 88"/>
              <p:cNvSpPr>
                <a:spLocks noChangeArrowheads="1"/>
              </p:cNvSpPr>
              <p:nvPr/>
            </p:nvSpPr>
            <p:spPr bwMode="auto">
              <a:xfrm>
                <a:off x="1978439" y="3198722"/>
                <a:ext cx="14572" cy="9390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kern="0">
                  <a:solidFill>
                    <a:prstClr val="black"/>
                  </a:solidFill>
                  <a:latin typeface="Calibri" panose="020F0502020204030204"/>
                </a:endParaRPr>
              </a:p>
            </p:txBody>
          </p:sp>
          <p:sp>
            <p:nvSpPr>
              <p:cNvPr id="97" name="Rectangle 89"/>
              <p:cNvSpPr>
                <a:spLocks noChangeArrowheads="1"/>
              </p:cNvSpPr>
              <p:nvPr/>
            </p:nvSpPr>
            <p:spPr bwMode="auto">
              <a:xfrm>
                <a:off x="2012440" y="3198722"/>
                <a:ext cx="14572" cy="9390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kern="0">
                  <a:solidFill>
                    <a:prstClr val="black"/>
                  </a:solidFill>
                  <a:latin typeface="Calibri" panose="020F0502020204030204"/>
                </a:endParaRPr>
              </a:p>
            </p:txBody>
          </p:sp>
          <p:sp>
            <p:nvSpPr>
              <p:cNvPr id="98" name="Rectangle 90"/>
              <p:cNvSpPr>
                <a:spLocks noChangeArrowheads="1"/>
              </p:cNvSpPr>
              <p:nvPr/>
            </p:nvSpPr>
            <p:spPr bwMode="auto">
              <a:xfrm>
                <a:off x="2041583" y="3198722"/>
                <a:ext cx="17811" cy="9390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kern="0">
                  <a:solidFill>
                    <a:prstClr val="black"/>
                  </a:solidFill>
                  <a:latin typeface="Calibri" panose="020F0502020204030204"/>
                </a:endParaRPr>
              </a:p>
            </p:txBody>
          </p:sp>
          <p:sp>
            <p:nvSpPr>
              <p:cNvPr id="99" name="Oval 91"/>
              <p:cNvSpPr>
                <a:spLocks noChangeArrowheads="1"/>
              </p:cNvSpPr>
              <p:nvPr/>
            </p:nvSpPr>
            <p:spPr bwMode="auto">
              <a:xfrm>
                <a:off x="2281211" y="3227866"/>
                <a:ext cx="37240" cy="35620"/>
              </a:xfrm>
              <a:prstGeom prst="ellipse">
                <a:avLst/>
              </a:prstGeom>
              <a:solidFill>
                <a:schemeClr val="accent4">
                  <a:lumMod val="75000"/>
                </a:schemeClr>
              </a:solidFill>
              <a:ln>
                <a:noFill/>
              </a:ln>
              <a:extLst/>
            </p:spPr>
            <p:txBody>
              <a:bodyPr vert="horz" wrap="square" lIns="68570" tIns="34285" rIns="68570" bIns="34285" numCol="1" anchor="t" anchorCtr="0" compatLnSpc="1">
                <a:prstTxWarp prst="textNoShape">
                  <a:avLst/>
                </a:prstTxWarp>
              </a:bodyPr>
              <a:lstStyle/>
              <a:p>
                <a:pPr defTabSz="685739">
                  <a:defRPr/>
                </a:pPr>
                <a:endParaRPr lang="en-US" sz="1350" kern="0">
                  <a:solidFill>
                    <a:prstClr val="black"/>
                  </a:solidFill>
                  <a:latin typeface="Calibri" panose="020F0502020204030204"/>
                </a:endParaRPr>
              </a:p>
            </p:txBody>
          </p:sp>
          <p:sp>
            <p:nvSpPr>
              <p:cNvPr id="100" name="Rectangle 92"/>
              <p:cNvSpPr>
                <a:spLocks noChangeArrowheads="1"/>
              </p:cNvSpPr>
              <p:nvPr/>
            </p:nvSpPr>
            <p:spPr bwMode="auto">
              <a:xfrm>
                <a:off x="1861864" y="3354156"/>
                <a:ext cx="503541" cy="14571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kern="0">
                  <a:solidFill>
                    <a:prstClr val="black"/>
                  </a:solidFill>
                  <a:latin typeface="Calibri" panose="020F0502020204030204"/>
                </a:endParaRPr>
              </a:p>
            </p:txBody>
          </p:sp>
          <p:sp>
            <p:nvSpPr>
              <p:cNvPr id="101" name="Rectangle 93"/>
              <p:cNvSpPr>
                <a:spLocks noChangeArrowheads="1"/>
              </p:cNvSpPr>
              <p:nvPr/>
            </p:nvSpPr>
            <p:spPr bwMode="auto">
              <a:xfrm>
                <a:off x="1884531" y="3380062"/>
                <a:ext cx="14572" cy="9552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kern="0">
                  <a:solidFill>
                    <a:prstClr val="black"/>
                  </a:solidFill>
                  <a:latin typeface="Calibri" panose="020F0502020204030204"/>
                </a:endParaRPr>
              </a:p>
            </p:txBody>
          </p:sp>
          <p:sp>
            <p:nvSpPr>
              <p:cNvPr id="102" name="Rectangle 94"/>
              <p:cNvSpPr>
                <a:spLocks noChangeArrowheads="1"/>
              </p:cNvSpPr>
              <p:nvPr/>
            </p:nvSpPr>
            <p:spPr bwMode="auto">
              <a:xfrm>
                <a:off x="1913675" y="3380062"/>
                <a:ext cx="17811" cy="9552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kern="0">
                  <a:solidFill>
                    <a:prstClr val="black"/>
                  </a:solidFill>
                  <a:latin typeface="Calibri" panose="020F0502020204030204"/>
                </a:endParaRPr>
              </a:p>
            </p:txBody>
          </p:sp>
          <p:sp>
            <p:nvSpPr>
              <p:cNvPr id="103" name="Rectangle 95"/>
              <p:cNvSpPr>
                <a:spLocks noChangeArrowheads="1"/>
              </p:cNvSpPr>
              <p:nvPr/>
            </p:nvSpPr>
            <p:spPr bwMode="auto">
              <a:xfrm>
                <a:off x="1946057" y="3380062"/>
                <a:ext cx="17811" cy="9552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kern="0">
                  <a:solidFill>
                    <a:prstClr val="black"/>
                  </a:solidFill>
                  <a:latin typeface="Calibri" panose="020F0502020204030204"/>
                </a:endParaRPr>
              </a:p>
            </p:txBody>
          </p:sp>
          <p:sp>
            <p:nvSpPr>
              <p:cNvPr id="104" name="Rectangle 96"/>
              <p:cNvSpPr>
                <a:spLocks noChangeArrowheads="1"/>
              </p:cNvSpPr>
              <p:nvPr/>
            </p:nvSpPr>
            <p:spPr bwMode="auto">
              <a:xfrm>
                <a:off x="1978439" y="3380062"/>
                <a:ext cx="14572" cy="9552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kern="0">
                  <a:solidFill>
                    <a:prstClr val="black"/>
                  </a:solidFill>
                  <a:latin typeface="Calibri" panose="020F0502020204030204"/>
                </a:endParaRPr>
              </a:p>
            </p:txBody>
          </p:sp>
          <p:sp>
            <p:nvSpPr>
              <p:cNvPr id="105" name="Rectangle 97"/>
              <p:cNvSpPr>
                <a:spLocks noChangeArrowheads="1"/>
              </p:cNvSpPr>
              <p:nvPr/>
            </p:nvSpPr>
            <p:spPr bwMode="auto">
              <a:xfrm>
                <a:off x="2012440" y="3380062"/>
                <a:ext cx="14572" cy="9552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kern="0">
                  <a:solidFill>
                    <a:prstClr val="black"/>
                  </a:solidFill>
                  <a:latin typeface="Calibri" panose="020F0502020204030204"/>
                </a:endParaRPr>
              </a:p>
            </p:txBody>
          </p:sp>
          <p:sp>
            <p:nvSpPr>
              <p:cNvPr id="106" name="Rectangle 98"/>
              <p:cNvSpPr>
                <a:spLocks noChangeArrowheads="1"/>
              </p:cNvSpPr>
              <p:nvPr/>
            </p:nvSpPr>
            <p:spPr bwMode="auto">
              <a:xfrm>
                <a:off x="2041583" y="3380062"/>
                <a:ext cx="17811" cy="9552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kern="0">
                  <a:solidFill>
                    <a:prstClr val="black"/>
                  </a:solidFill>
                  <a:latin typeface="Calibri" panose="020F0502020204030204"/>
                </a:endParaRPr>
              </a:p>
            </p:txBody>
          </p:sp>
          <p:sp>
            <p:nvSpPr>
              <p:cNvPr id="107" name="Oval 99"/>
              <p:cNvSpPr>
                <a:spLocks noChangeArrowheads="1"/>
              </p:cNvSpPr>
              <p:nvPr/>
            </p:nvSpPr>
            <p:spPr bwMode="auto">
              <a:xfrm>
                <a:off x="2281211" y="3409205"/>
                <a:ext cx="37240" cy="37240"/>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kern="0">
                  <a:solidFill>
                    <a:prstClr val="black"/>
                  </a:solidFill>
                  <a:latin typeface="Calibri" panose="020F0502020204030204"/>
                </a:endParaRPr>
              </a:p>
            </p:txBody>
          </p:sp>
          <p:sp>
            <p:nvSpPr>
              <p:cNvPr id="108" name="Rectangle 100"/>
              <p:cNvSpPr>
                <a:spLocks noChangeArrowheads="1"/>
              </p:cNvSpPr>
              <p:nvPr/>
            </p:nvSpPr>
            <p:spPr bwMode="auto">
              <a:xfrm>
                <a:off x="1861864" y="3537114"/>
                <a:ext cx="503541" cy="14571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kern="0">
                  <a:solidFill>
                    <a:prstClr val="black"/>
                  </a:solidFill>
                  <a:latin typeface="Calibri" panose="020F0502020204030204"/>
                </a:endParaRPr>
              </a:p>
            </p:txBody>
          </p:sp>
          <p:sp>
            <p:nvSpPr>
              <p:cNvPr id="109" name="Rectangle 101"/>
              <p:cNvSpPr>
                <a:spLocks noChangeArrowheads="1"/>
              </p:cNvSpPr>
              <p:nvPr/>
            </p:nvSpPr>
            <p:spPr bwMode="auto">
              <a:xfrm>
                <a:off x="1884531" y="3563020"/>
                <a:ext cx="14572" cy="9714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kern="0">
                  <a:solidFill>
                    <a:prstClr val="black"/>
                  </a:solidFill>
                  <a:latin typeface="Calibri" panose="020F0502020204030204"/>
                </a:endParaRPr>
              </a:p>
            </p:txBody>
          </p:sp>
          <p:sp>
            <p:nvSpPr>
              <p:cNvPr id="110" name="Rectangle 102"/>
              <p:cNvSpPr>
                <a:spLocks noChangeArrowheads="1"/>
              </p:cNvSpPr>
              <p:nvPr/>
            </p:nvSpPr>
            <p:spPr bwMode="auto">
              <a:xfrm>
                <a:off x="1913675" y="3563020"/>
                <a:ext cx="17811" cy="9714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kern="0">
                  <a:solidFill>
                    <a:prstClr val="black"/>
                  </a:solidFill>
                  <a:latin typeface="Calibri" panose="020F0502020204030204"/>
                </a:endParaRPr>
              </a:p>
            </p:txBody>
          </p:sp>
          <p:sp>
            <p:nvSpPr>
              <p:cNvPr id="111" name="Rectangle 103"/>
              <p:cNvSpPr>
                <a:spLocks noChangeArrowheads="1"/>
              </p:cNvSpPr>
              <p:nvPr/>
            </p:nvSpPr>
            <p:spPr bwMode="auto">
              <a:xfrm>
                <a:off x="1946057" y="3563020"/>
                <a:ext cx="17811" cy="9714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kern="0">
                  <a:solidFill>
                    <a:prstClr val="black"/>
                  </a:solidFill>
                  <a:latin typeface="Calibri" panose="020F0502020204030204"/>
                </a:endParaRPr>
              </a:p>
            </p:txBody>
          </p:sp>
          <p:sp>
            <p:nvSpPr>
              <p:cNvPr id="112" name="Rectangle 104"/>
              <p:cNvSpPr>
                <a:spLocks noChangeArrowheads="1"/>
              </p:cNvSpPr>
              <p:nvPr/>
            </p:nvSpPr>
            <p:spPr bwMode="auto">
              <a:xfrm>
                <a:off x="1978439" y="3563020"/>
                <a:ext cx="14572" cy="9714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kern="0">
                  <a:solidFill>
                    <a:prstClr val="black"/>
                  </a:solidFill>
                  <a:latin typeface="Calibri" panose="020F0502020204030204"/>
                </a:endParaRPr>
              </a:p>
            </p:txBody>
          </p:sp>
          <p:sp>
            <p:nvSpPr>
              <p:cNvPr id="113" name="Rectangle 105"/>
              <p:cNvSpPr>
                <a:spLocks noChangeArrowheads="1"/>
              </p:cNvSpPr>
              <p:nvPr/>
            </p:nvSpPr>
            <p:spPr bwMode="auto">
              <a:xfrm>
                <a:off x="2012440" y="3563020"/>
                <a:ext cx="14572" cy="9714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kern="0">
                  <a:solidFill>
                    <a:prstClr val="black"/>
                  </a:solidFill>
                  <a:latin typeface="Calibri" panose="020F0502020204030204"/>
                </a:endParaRPr>
              </a:p>
            </p:txBody>
          </p:sp>
          <p:sp>
            <p:nvSpPr>
              <p:cNvPr id="114" name="Rectangle 106"/>
              <p:cNvSpPr>
                <a:spLocks noChangeArrowheads="1"/>
              </p:cNvSpPr>
              <p:nvPr/>
            </p:nvSpPr>
            <p:spPr bwMode="auto">
              <a:xfrm>
                <a:off x="2041583" y="3563020"/>
                <a:ext cx="17811" cy="9714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kern="0">
                  <a:solidFill>
                    <a:prstClr val="black"/>
                  </a:solidFill>
                  <a:latin typeface="Calibri" panose="020F0502020204030204"/>
                </a:endParaRPr>
              </a:p>
            </p:txBody>
          </p:sp>
          <p:sp>
            <p:nvSpPr>
              <p:cNvPr id="115" name="Oval 107"/>
              <p:cNvSpPr>
                <a:spLocks noChangeArrowheads="1"/>
              </p:cNvSpPr>
              <p:nvPr/>
            </p:nvSpPr>
            <p:spPr bwMode="auto">
              <a:xfrm>
                <a:off x="2281211" y="3592164"/>
                <a:ext cx="37240" cy="35620"/>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kern="0">
                  <a:solidFill>
                    <a:prstClr val="black"/>
                  </a:solidFill>
                  <a:latin typeface="Calibri" panose="020F0502020204030204"/>
                </a:endParaRPr>
              </a:p>
            </p:txBody>
          </p:sp>
          <p:sp>
            <p:nvSpPr>
              <p:cNvPr id="116" name="Rectangle 108"/>
              <p:cNvSpPr>
                <a:spLocks noChangeArrowheads="1"/>
              </p:cNvSpPr>
              <p:nvPr/>
            </p:nvSpPr>
            <p:spPr bwMode="auto">
              <a:xfrm>
                <a:off x="1861864" y="3723311"/>
                <a:ext cx="503541" cy="14410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kern="0">
                  <a:solidFill>
                    <a:prstClr val="black"/>
                  </a:solidFill>
                  <a:latin typeface="Calibri" panose="020F0502020204030204"/>
                </a:endParaRPr>
              </a:p>
            </p:txBody>
          </p:sp>
          <p:sp>
            <p:nvSpPr>
              <p:cNvPr id="132" name="Rectangle 124"/>
              <p:cNvSpPr>
                <a:spLocks noChangeArrowheads="1"/>
              </p:cNvSpPr>
              <p:nvPr/>
            </p:nvSpPr>
            <p:spPr bwMode="auto">
              <a:xfrm>
                <a:off x="1779289" y="2178687"/>
                <a:ext cx="490589" cy="503542"/>
              </a:xfrm>
              <a:prstGeom prst="rect">
                <a:avLst/>
              </a:prstGeom>
              <a:solidFill>
                <a:schemeClr val="bg2"/>
              </a:solidFill>
              <a:ln>
                <a:noFill/>
              </a:ln>
              <a:extLst/>
            </p:spPr>
            <p:txBody>
              <a:bodyPr vert="horz" wrap="square" lIns="68570" tIns="34285" rIns="68570" bIns="34285" numCol="1" anchor="t" anchorCtr="0" compatLnSpc="1">
                <a:prstTxWarp prst="textNoShape">
                  <a:avLst/>
                </a:prstTxWarp>
              </a:bodyPr>
              <a:lstStyle/>
              <a:p>
                <a:pPr defTabSz="685739">
                  <a:defRPr/>
                </a:pPr>
                <a:endParaRPr lang="en-US" sz="1350" kern="0">
                  <a:solidFill>
                    <a:prstClr val="black"/>
                  </a:solidFill>
                  <a:latin typeface="Calibri" panose="020F0502020204030204"/>
                </a:endParaRPr>
              </a:p>
            </p:txBody>
          </p:sp>
          <p:sp>
            <p:nvSpPr>
              <p:cNvPr id="133" name="Rectangle 125"/>
              <p:cNvSpPr>
                <a:spLocks noChangeArrowheads="1"/>
              </p:cNvSpPr>
              <p:nvPr/>
            </p:nvSpPr>
            <p:spPr bwMode="auto">
              <a:xfrm>
                <a:off x="1814909" y="2207831"/>
                <a:ext cx="419348" cy="404776"/>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kern="0">
                  <a:solidFill>
                    <a:prstClr val="black"/>
                  </a:solidFill>
                  <a:latin typeface="Calibri" panose="020F0502020204030204"/>
                </a:endParaRPr>
              </a:p>
            </p:txBody>
          </p:sp>
          <p:sp>
            <p:nvSpPr>
              <p:cNvPr id="134" name="Rectangle 126"/>
              <p:cNvSpPr>
                <a:spLocks noChangeArrowheads="1"/>
              </p:cNvSpPr>
              <p:nvPr/>
            </p:nvSpPr>
            <p:spPr bwMode="auto">
              <a:xfrm>
                <a:off x="1844053" y="2236975"/>
                <a:ext cx="361060" cy="34325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kern="0">
                  <a:solidFill>
                    <a:prstClr val="black"/>
                  </a:solidFill>
                  <a:latin typeface="Calibri" panose="020F0502020204030204"/>
                </a:endParaRPr>
              </a:p>
            </p:txBody>
          </p:sp>
          <p:sp>
            <p:nvSpPr>
              <p:cNvPr id="135" name="Rectangle 127"/>
              <p:cNvSpPr>
                <a:spLocks noChangeArrowheads="1"/>
              </p:cNvSpPr>
              <p:nvPr/>
            </p:nvSpPr>
            <p:spPr bwMode="auto">
              <a:xfrm>
                <a:off x="1858625" y="2259642"/>
                <a:ext cx="14572" cy="306011"/>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kern="0">
                  <a:solidFill>
                    <a:prstClr val="black"/>
                  </a:solidFill>
                  <a:latin typeface="Calibri" panose="020F0502020204030204"/>
                </a:endParaRPr>
              </a:p>
            </p:txBody>
          </p:sp>
          <p:sp>
            <p:nvSpPr>
              <p:cNvPr id="136" name="Rectangle 128"/>
              <p:cNvSpPr>
                <a:spLocks noChangeArrowheads="1"/>
              </p:cNvSpPr>
              <p:nvPr/>
            </p:nvSpPr>
            <p:spPr bwMode="auto">
              <a:xfrm>
                <a:off x="1884531" y="2259642"/>
                <a:ext cx="11334" cy="306011"/>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kern="0">
                  <a:solidFill>
                    <a:prstClr val="black"/>
                  </a:solidFill>
                  <a:latin typeface="Calibri" panose="020F0502020204030204"/>
                </a:endParaRPr>
              </a:p>
            </p:txBody>
          </p:sp>
          <p:sp>
            <p:nvSpPr>
              <p:cNvPr id="137" name="Rectangle 129"/>
              <p:cNvSpPr>
                <a:spLocks noChangeArrowheads="1"/>
              </p:cNvSpPr>
              <p:nvPr/>
            </p:nvSpPr>
            <p:spPr bwMode="auto">
              <a:xfrm>
                <a:off x="1910437" y="2259642"/>
                <a:ext cx="9715" cy="306011"/>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kern="0">
                  <a:solidFill>
                    <a:prstClr val="black"/>
                  </a:solidFill>
                  <a:latin typeface="Calibri" panose="020F0502020204030204"/>
                </a:endParaRPr>
              </a:p>
            </p:txBody>
          </p:sp>
          <p:sp>
            <p:nvSpPr>
              <p:cNvPr id="138" name="Rectangle 130"/>
              <p:cNvSpPr>
                <a:spLocks noChangeArrowheads="1"/>
              </p:cNvSpPr>
              <p:nvPr/>
            </p:nvSpPr>
            <p:spPr bwMode="auto">
              <a:xfrm>
                <a:off x="1934723" y="2259642"/>
                <a:ext cx="11334" cy="306011"/>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kern="0">
                  <a:solidFill>
                    <a:prstClr val="black"/>
                  </a:solidFill>
                  <a:latin typeface="Calibri" panose="020F0502020204030204"/>
                </a:endParaRPr>
              </a:p>
            </p:txBody>
          </p:sp>
          <p:sp>
            <p:nvSpPr>
              <p:cNvPr id="139" name="Rectangle 131"/>
              <p:cNvSpPr>
                <a:spLocks noChangeArrowheads="1"/>
              </p:cNvSpPr>
              <p:nvPr/>
            </p:nvSpPr>
            <p:spPr bwMode="auto">
              <a:xfrm>
                <a:off x="1957390" y="2259642"/>
                <a:ext cx="14572" cy="306011"/>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kern="0">
                  <a:solidFill>
                    <a:prstClr val="black"/>
                  </a:solidFill>
                  <a:latin typeface="Calibri" panose="020F0502020204030204"/>
                </a:endParaRPr>
              </a:p>
            </p:txBody>
          </p:sp>
          <p:sp>
            <p:nvSpPr>
              <p:cNvPr id="140" name="Rectangle 132"/>
              <p:cNvSpPr>
                <a:spLocks noChangeArrowheads="1"/>
              </p:cNvSpPr>
              <p:nvPr/>
            </p:nvSpPr>
            <p:spPr bwMode="auto">
              <a:xfrm>
                <a:off x="1983296" y="2259642"/>
                <a:ext cx="14572" cy="306011"/>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kern="0">
                  <a:solidFill>
                    <a:prstClr val="black"/>
                  </a:solidFill>
                  <a:latin typeface="Calibri" panose="020F0502020204030204"/>
                </a:endParaRPr>
              </a:p>
            </p:txBody>
          </p:sp>
          <p:sp>
            <p:nvSpPr>
              <p:cNvPr id="141" name="Oval 133"/>
              <p:cNvSpPr>
                <a:spLocks noChangeArrowheads="1"/>
              </p:cNvSpPr>
              <p:nvPr/>
            </p:nvSpPr>
            <p:spPr bwMode="auto">
              <a:xfrm>
                <a:off x="2138730" y="2280690"/>
                <a:ext cx="29144" cy="29144"/>
              </a:xfrm>
              <a:prstGeom prst="ellipse">
                <a:avLst/>
              </a:prstGeom>
              <a:solidFill>
                <a:schemeClr val="bg2">
                  <a:lumMod val="50000"/>
                </a:schemeClr>
              </a:solidFill>
              <a:ln>
                <a:noFill/>
              </a:ln>
              <a:extLst/>
            </p:spPr>
            <p:txBody>
              <a:bodyPr vert="horz" wrap="square" lIns="68570" tIns="34285" rIns="68570" bIns="34285" numCol="1" anchor="t" anchorCtr="0" compatLnSpc="1">
                <a:prstTxWarp prst="textNoShape">
                  <a:avLst/>
                </a:prstTxWarp>
              </a:bodyPr>
              <a:lstStyle/>
              <a:p>
                <a:pPr defTabSz="685739">
                  <a:defRPr/>
                </a:pPr>
                <a:endParaRPr lang="en-US" sz="1350" kern="0">
                  <a:solidFill>
                    <a:prstClr val="black"/>
                  </a:solidFill>
                  <a:latin typeface="Calibri" panose="020F0502020204030204"/>
                </a:endParaRPr>
              </a:p>
            </p:txBody>
          </p:sp>
          <p:sp>
            <p:nvSpPr>
              <p:cNvPr id="142" name="Rectangle 134"/>
              <p:cNvSpPr>
                <a:spLocks noChangeArrowheads="1"/>
              </p:cNvSpPr>
              <p:nvPr/>
            </p:nvSpPr>
            <p:spPr bwMode="auto">
              <a:xfrm>
                <a:off x="828876" y="3373585"/>
                <a:ext cx="1653104" cy="13827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kern="0">
                  <a:solidFill>
                    <a:prstClr val="black"/>
                  </a:solidFill>
                  <a:latin typeface="Calibri" panose="020F0502020204030204"/>
                </a:endParaRPr>
              </a:p>
            </p:txBody>
          </p:sp>
          <p:sp>
            <p:nvSpPr>
              <p:cNvPr id="143" name="Freeform 135"/>
              <p:cNvSpPr>
                <a:spLocks/>
              </p:cNvSpPr>
              <p:nvPr/>
            </p:nvSpPr>
            <p:spPr bwMode="auto">
              <a:xfrm>
                <a:off x="796494" y="3427015"/>
                <a:ext cx="1753489" cy="1322808"/>
              </a:xfrm>
              <a:custGeom>
                <a:avLst/>
                <a:gdLst>
                  <a:gd name="T0" fmla="*/ 482 w 482"/>
                  <a:gd name="T1" fmla="*/ 10 h 363"/>
                  <a:gd name="T2" fmla="*/ 473 w 482"/>
                  <a:gd name="T3" fmla="*/ 0 h 363"/>
                  <a:gd name="T4" fmla="*/ 9 w 482"/>
                  <a:gd name="T5" fmla="*/ 0 h 363"/>
                  <a:gd name="T6" fmla="*/ 0 w 482"/>
                  <a:gd name="T7" fmla="*/ 10 h 363"/>
                  <a:gd name="T8" fmla="*/ 0 w 482"/>
                  <a:gd name="T9" fmla="*/ 325 h 363"/>
                  <a:gd name="T10" fmla="*/ 9 w 482"/>
                  <a:gd name="T11" fmla="*/ 335 h 363"/>
                  <a:gd name="T12" fmla="*/ 224 w 482"/>
                  <a:gd name="T13" fmla="*/ 335 h 363"/>
                  <a:gd name="T14" fmla="*/ 217 w 482"/>
                  <a:gd name="T15" fmla="*/ 356 h 363"/>
                  <a:gd name="T16" fmla="*/ 174 w 482"/>
                  <a:gd name="T17" fmla="*/ 356 h 363"/>
                  <a:gd name="T18" fmla="*/ 174 w 482"/>
                  <a:gd name="T19" fmla="*/ 363 h 363"/>
                  <a:gd name="T20" fmla="*/ 306 w 482"/>
                  <a:gd name="T21" fmla="*/ 363 h 363"/>
                  <a:gd name="T22" fmla="*/ 306 w 482"/>
                  <a:gd name="T23" fmla="*/ 356 h 363"/>
                  <a:gd name="T24" fmla="*/ 271 w 482"/>
                  <a:gd name="T25" fmla="*/ 356 h 363"/>
                  <a:gd name="T26" fmla="*/ 264 w 482"/>
                  <a:gd name="T27" fmla="*/ 335 h 363"/>
                  <a:gd name="T28" fmla="*/ 473 w 482"/>
                  <a:gd name="T29" fmla="*/ 335 h 363"/>
                  <a:gd name="T30" fmla="*/ 482 w 482"/>
                  <a:gd name="T31" fmla="*/ 325 h 363"/>
                  <a:gd name="T32" fmla="*/ 482 w 482"/>
                  <a:gd name="T33" fmla="*/ 10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82" h="363">
                    <a:moveTo>
                      <a:pt x="482" y="10"/>
                    </a:moveTo>
                    <a:cubicBezTo>
                      <a:pt x="482" y="4"/>
                      <a:pt x="478" y="0"/>
                      <a:pt x="473" y="0"/>
                    </a:cubicBezTo>
                    <a:cubicBezTo>
                      <a:pt x="9" y="0"/>
                      <a:pt x="9" y="0"/>
                      <a:pt x="9" y="0"/>
                    </a:cubicBezTo>
                    <a:cubicBezTo>
                      <a:pt x="4" y="0"/>
                      <a:pt x="0" y="4"/>
                      <a:pt x="0" y="10"/>
                    </a:cubicBezTo>
                    <a:cubicBezTo>
                      <a:pt x="0" y="325"/>
                      <a:pt x="0" y="325"/>
                      <a:pt x="0" y="325"/>
                    </a:cubicBezTo>
                    <a:cubicBezTo>
                      <a:pt x="0" y="330"/>
                      <a:pt x="4" y="335"/>
                      <a:pt x="9" y="335"/>
                    </a:cubicBezTo>
                    <a:cubicBezTo>
                      <a:pt x="224" y="335"/>
                      <a:pt x="224" y="335"/>
                      <a:pt x="224" y="335"/>
                    </a:cubicBezTo>
                    <a:cubicBezTo>
                      <a:pt x="217" y="356"/>
                      <a:pt x="217" y="356"/>
                      <a:pt x="217" y="356"/>
                    </a:cubicBezTo>
                    <a:cubicBezTo>
                      <a:pt x="174" y="356"/>
                      <a:pt x="174" y="356"/>
                      <a:pt x="174" y="356"/>
                    </a:cubicBezTo>
                    <a:cubicBezTo>
                      <a:pt x="174" y="363"/>
                      <a:pt x="174" y="363"/>
                      <a:pt x="174" y="363"/>
                    </a:cubicBezTo>
                    <a:cubicBezTo>
                      <a:pt x="306" y="363"/>
                      <a:pt x="306" y="363"/>
                      <a:pt x="306" y="363"/>
                    </a:cubicBezTo>
                    <a:cubicBezTo>
                      <a:pt x="306" y="356"/>
                      <a:pt x="306" y="356"/>
                      <a:pt x="306" y="356"/>
                    </a:cubicBezTo>
                    <a:cubicBezTo>
                      <a:pt x="271" y="356"/>
                      <a:pt x="271" y="356"/>
                      <a:pt x="271" y="356"/>
                    </a:cubicBezTo>
                    <a:cubicBezTo>
                      <a:pt x="264" y="335"/>
                      <a:pt x="264" y="335"/>
                      <a:pt x="264" y="335"/>
                    </a:cubicBezTo>
                    <a:cubicBezTo>
                      <a:pt x="473" y="335"/>
                      <a:pt x="473" y="335"/>
                      <a:pt x="473" y="335"/>
                    </a:cubicBezTo>
                    <a:cubicBezTo>
                      <a:pt x="478" y="335"/>
                      <a:pt x="482" y="330"/>
                      <a:pt x="482" y="325"/>
                    </a:cubicBezTo>
                    <a:lnTo>
                      <a:pt x="482" y="1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kern="0">
                  <a:solidFill>
                    <a:prstClr val="black"/>
                  </a:solidFill>
                  <a:latin typeface="Calibri" panose="020F0502020204030204"/>
                </a:endParaRPr>
              </a:p>
            </p:txBody>
          </p:sp>
          <p:sp>
            <p:nvSpPr>
              <p:cNvPr id="144" name="Rectangle 136"/>
              <p:cNvSpPr>
                <a:spLocks noChangeArrowheads="1"/>
              </p:cNvSpPr>
              <p:nvPr/>
            </p:nvSpPr>
            <p:spPr bwMode="auto">
              <a:xfrm>
                <a:off x="835352" y="3470731"/>
                <a:ext cx="1670914" cy="939080"/>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kern="0">
                  <a:solidFill>
                    <a:prstClr val="black"/>
                  </a:solidFill>
                  <a:latin typeface="Calibri" panose="020F0502020204030204"/>
                </a:endParaRPr>
              </a:p>
            </p:txBody>
          </p:sp>
          <p:sp>
            <p:nvSpPr>
              <p:cNvPr id="145" name="Freeform 137"/>
              <p:cNvSpPr>
                <a:spLocks/>
              </p:cNvSpPr>
              <p:nvPr/>
            </p:nvSpPr>
            <p:spPr bwMode="auto">
              <a:xfrm>
                <a:off x="879068" y="4221995"/>
                <a:ext cx="816028" cy="187816"/>
              </a:xfrm>
              <a:custGeom>
                <a:avLst/>
                <a:gdLst>
                  <a:gd name="T0" fmla="*/ 138 w 224"/>
                  <a:gd name="T1" fmla="*/ 8 h 52"/>
                  <a:gd name="T2" fmla="*/ 0 w 224"/>
                  <a:gd name="T3" fmla="*/ 52 h 52"/>
                  <a:gd name="T4" fmla="*/ 79 w 224"/>
                  <a:gd name="T5" fmla="*/ 52 h 52"/>
                  <a:gd name="T6" fmla="*/ 224 w 224"/>
                  <a:gd name="T7" fmla="*/ 52 h 52"/>
                  <a:gd name="T8" fmla="*/ 138 w 224"/>
                  <a:gd name="T9" fmla="*/ 8 h 52"/>
                </a:gdLst>
                <a:ahLst/>
                <a:cxnLst>
                  <a:cxn ang="0">
                    <a:pos x="T0" y="T1"/>
                  </a:cxn>
                  <a:cxn ang="0">
                    <a:pos x="T2" y="T3"/>
                  </a:cxn>
                  <a:cxn ang="0">
                    <a:pos x="T4" y="T5"/>
                  </a:cxn>
                  <a:cxn ang="0">
                    <a:pos x="T6" y="T7"/>
                  </a:cxn>
                  <a:cxn ang="0">
                    <a:pos x="T8" y="T9"/>
                  </a:cxn>
                </a:cxnLst>
                <a:rect l="0" t="0" r="r" b="b"/>
                <a:pathLst>
                  <a:path w="224" h="52">
                    <a:moveTo>
                      <a:pt x="138" y="8"/>
                    </a:moveTo>
                    <a:cubicBezTo>
                      <a:pt x="90" y="0"/>
                      <a:pt x="38" y="14"/>
                      <a:pt x="0" y="52"/>
                    </a:cubicBezTo>
                    <a:cubicBezTo>
                      <a:pt x="79" y="52"/>
                      <a:pt x="79" y="52"/>
                      <a:pt x="79" y="52"/>
                    </a:cubicBezTo>
                    <a:cubicBezTo>
                      <a:pt x="224" y="52"/>
                      <a:pt x="224" y="52"/>
                      <a:pt x="224" y="52"/>
                    </a:cubicBezTo>
                    <a:cubicBezTo>
                      <a:pt x="200" y="28"/>
                      <a:pt x="170" y="13"/>
                      <a:pt x="138" y="8"/>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kern="0">
                  <a:solidFill>
                    <a:prstClr val="black"/>
                  </a:solidFill>
                  <a:latin typeface="Calibri" panose="020F0502020204030204"/>
                </a:endParaRPr>
              </a:p>
            </p:txBody>
          </p:sp>
          <p:sp>
            <p:nvSpPr>
              <p:cNvPr id="146" name="Freeform 138"/>
              <p:cNvSpPr>
                <a:spLocks/>
              </p:cNvSpPr>
              <p:nvPr/>
            </p:nvSpPr>
            <p:spPr bwMode="auto">
              <a:xfrm>
                <a:off x="1257938" y="4047132"/>
                <a:ext cx="1248329" cy="362679"/>
              </a:xfrm>
              <a:custGeom>
                <a:avLst/>
                <a:gdLst>
                  <a:gd name="T0" fmla="*/ 0 w 343"/>
                  <a:gd name="T1" fmla="*/ 100 h 100"/>
                  <a:gd name="T2" fmla="*/ 343 w 343"/>
                  <a:gd name="T3" fmla="*/ 100 h 100"/>
                  <a:gd name="T4" fmla="*/ 343 w 343"/>
                  <a:gd name="T5" fmla="*/ 81 h 100"/>
                  <a:gd name="T6" fmla="*/ 0 w 343"/>
                  <a:gd name="T7" fmla="*/ 100 h 100"/>
                </a:gdLst>
                <a:ahLst/>
                <a:cxnLst>
                  <a:cxn ang="0">
                    <a:pos x="T0" y="T1"/>
                  </a:cxn>
                  <a:cxn ang="0">
                    <a:pos x="T2" y="T3"/>
                  </a:cxn>
                  <a:cxn ang="0">
                    <a:pos x="T4" y="T5"/>
                  </a:cxn>
                  <a:cxn ang="0">
                    <a:pos x="T6" y="T7"/>
                  </a:cxn>
                </a:cxnLst>
                <a:rect l="0" t="0" r="r" b="b"/>
                <a:pathLst>
                  <a:path w="343" h="100">
                    <a:moveTo>
                      <a:pt x="0" y="100"/>
                    </a:moveTo>
                    <a:cubicBezTo>
                      <a:pt x="343" y="100"/>
                      <a:pt x="343" y="100"/>
                      <a:pt x="343" y="100"/>
                    </a:cubicBezTo>
                    <a:cubicBezTo>
                      <a:pt x="343" y="81"/>
                      <a:pt x="343" y="81"/>
                      <a:pt x="343" y="81"/>
                    </a:cubicBezTo>
                    <a:cubicBezTo>
                      <a:pt x="242" y="0"/>
                      <a:pt x="94" y="6"/>
                      <a:pt x="0" y="100"/>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kern="0">
                  <a:solidFill>
                    <a:prstClr val="black"/>
                  </a:solidFill>
                  <a:latin typeface="Calibri" panose="020F0502020204030204"/>
                </a:endParaRPr>
              </a:p>
            </p:txBody>
          </p:sp>
          <p:sp>
            <p:nvSpPr>
              <p:cNvPr id="147" name="Freeform 139"/>
              <p:cNvSpPr>
                <a:spLocks/>
              </p:cNvSpPr>
              <p:nvPr/>
            </p:nvSpPr>
            <p:spPr bwMode="auto">
              <a:xfrm>
                <a:off x="1735574" y="4251139"/>
                <a:ext cx="683261" cy="158672"/>
              </a:xfrm>
              <a:custGeom>
                <a:avLst/>
                <a:gdLst>
                  <a:gd name="T0" fmla="*/ 116 w 188"/>
                  <a:gd name="T1" fmla="*/ 7 h 44"/>
                  <a:gd name="T2" fmla="*/ 0 w 188"/>
                  <a:gd name="T3" fmla="*/ 44 h 44"/>
                  <a:gd name="T4" fmla="*/ 66 w 188"/>
                  <a:gd name="T5" fmla="*/ 44 h 44"/>
                  <a:gd name="T6" fmla="*/ 188 w 188"/>
                  <a:gd name="T7" fmla="*/ 44 h 44"/>
                  <a:gd name="T8" fmla="*/ 116 w 188"/>
                  <a:gd name="T9" fmla="*/ 7 h 44"/>
                </a:gdLst>
                <a:ahLst/>
                <a:cxnLst>
                  <a:cxn ang="0">
                    <a:pos x="T0" y="T1"/>
                  </a:cxn>
                  <a:cxn ang="0">
                    <a:pos x="T2" y="T3"/>
                  </a:cxn>
                  <a:cxn ang="0">
                    <a:pos x="T4" y="T5"/>
                  </a:cxn>
                  <a:cxn ang="0">
                    <a:pos x="T6" y="T7"/>
                  </a:cxn>
                  <a:cxn ang="0">
                    <a:pos x="T8" y="T9"/>
                  </a:cxn>
                </a:cxnLst>
                <a:rect l="0" t="0" r="r" b="b"/>
                <a:pathLst>
                  <a:path w="188" h="44">
                    <a:moveTo>
                      <a:pt x="116" y="7"/>
                    </a:moveTo>
                    <a:cubicBezTo>
                      <a:pt x="75" y="0"/>
                      <a:pt x="31" y="12"/>
                      <a:pt x="0" y="44"/>
                    </a:cubicBezTo>
                    <a:cubicBezTo>
                      <a:pt x="66" y="44"/>
                      <a:pt x="66" y="44"/>
                      <a:pt x="66" y="44"/>
                    </a:cubicBezTo>
                    <a:cubicBezTo>
                      <a:pt x="188" y="44"/>
                      <a:pt x="188" y="44"/>
                      <a:pt x="188" y="44"/>
                    </a:cubicBezTo>
                    <a:cubicBezTo>
                      <a:pt x="168" y="24"/>
                      <a:pt x="142" y="11"/>
                      <a:pt x="116" y="7"/>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kern="0">
                  <a:solidFill>
                    <a:prstClr val="black"/>
                  </a:solidFill>
                  <a:latin typeface="Calibri" panose="020F0502020204030204"/>
                </a:endParaRPr>
              </a:p>
            </p:txBody>
          </p:sp>
          <p:sp>
            <p:nvSpPr>
              <p:cNvPr id="160" name="Freeform 152"/>
              <p:cNvSpPr>
                <a:spLocks/>
              </p:cNvSpPr>
              <p:nvPr/>
            </p:nvSpPr>
            <p:spPr bwMode="auto">
              <a:xfrm>
                <a:off x="2263401" y="4793538"/>
                <a:ext cx="181340" cy="90670"/>
              </a:xfrm>
              <a:custGeom>
                <a:avLst/>
                <a:gdLst>
                  <a:gd name="T0" fmla="*/ 25 w 50"/>
                  <a:gd name="T1" fmla="*/ 0 h 25"/>
                  <a:gd name="T2" fmla="*/ 0 w 50"/>
                  <a:gd name="T3" fmla="*/ 25 h 25"/>
                  <a:gd name="T4" fmla="*/ 50 w 50"/>
                  <a:gd name="T5" fmla="*/ 25 h 25"/>
                  <a:gd name="T6" fmla="*/ 25 w 50"/>
                  <a:gd name="T7" fmla="*/ 0 h 25"/>
                </a:gdLst>
                <a:ahLst/>
                <a:cxnLst>
                  <a:cxn ang="0">
                    <a:pos x="T0" y="T1"/>
                  </a:cxn>
                  <a:cxn ang="0">
                    <a:pos x="T2" y="T3"/>
                  </a:cxn>
                  <a:cxn ang="0">
                    <a:pos x="T4" y="T5"/>
                  </a:cxn>
                  <a:cxn ang="0">
                    <a:pos x="T6" y="T7"/>
                  </a:cxn>
                </a:cxnLst>
                <a:rect l="0" t="0" r="r" b="b"/>
                <a:pathLst>
                  <a:path w="50" h="25">
                    <a:moveTo>
                      <a:pt x="25" y="0"/>
                    </a:moveTo>
                    <a:cubicBezTo>
                      <a:pt x="12" y="0"/>
                      <a:pt x="0" y="11"/>
                      <a:pt x="0" y="25"/>
                    </a:cubicBezTo>
                    <a:cubicBezTo>
                      <a:pt x="50" y="25"/>
                      <a:pt x="50" y="25"/>
                      <a:pt x="50" y="25"/>
                    </a:cubicBezTo>
                    <a:cubicBezTo>
                      <a:pt x="50" y="11"/>
                      <a:pt x="39" y="0"/>
                      <a:pt x="25"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kern="0">
                  <a:solidFill>
                    <a:prstClr val="black"/>
                  </a:solidFill>
                  <a:latin typeface="Calibri" panose="020F0502020204030204"/>
                </a:endParaRPr>
              </a:p>
            </p:txBody>
          </p:sp>
          <p:sp>
            <p:nvSpPr>
              <p:cNvPr id="161" name="Freeform 153"/>
              <p:cNvSpPr>
                <a:spLocks/>
              </p:cNvSpPr>
              <p:nvPr/>
            </p:nvSpPr>
            <p:spPr bwMode="auto">
              <a:xfrm>
                <a:off x="835352" y="4785443"/>
                <a:ext cx="1366523" cy="95528"/>
              </a:xfrm>
              <a:custGeom>
                <a:avLst/>
                <a:gdLst>
                  <a:gd name="T0" fmla="*/ 844 w 844"/>
                  <a:gd name="T1" fmla="*/ 59 h 59"/>
                  <a:gd name="T2" fmla="*/ 0 w 844"/>
                  <a:gd name="T3" fmla="*/ 59 h 59"/>
                  <a:gd name="T4" fmla="*/ 0 w 844"/>
                  <a:gd name="T5" fmla="*/ 34 h 59"/>
                  <a:gd name="T6" fmla="*/ 88 w 844"/>
                  <a:gd name="T7" fmla="*/ 0 h 59"/>
                  <a:gd name="T8" fmla="*/ 758 w 844"/>
                  <a:gd name="T9" fmla="*/ 0 h 59"/>
                  <a:gd name="T10" fmla="*/ 844 w 844"/>
                  <a:gd name="T11" fmla="*/ 34 h 59"/>
                  <a:gd name="T12" fmla="*/ 844 w 844"/>
                  <a:gd name="T13" fmla="*/ 59 h 59"/>
                </a:gdLst>
                <a:ahLst/>
                <a:cxnLst>
                  <a:cxn ang="0">
                    <a:pos x="T0" y="T1"/>
                  </a:cxn>
                  <a:cxn ang="0">
                    <a:pos x="T2" y="T3"/>
                  </a:cxn>
                  <a:cxn ang="0">
                    <a:pos x="T4" y="T5"/>
                  </a:cxn>
                  <a:cxn ang="0">
                    <a:pos x="T6" y="T7"/>
                  </a:cxn>
                  <a:cxn ang="0">
                    <a:pos x="T8" y="T9"/>
                  </a:cxn>
                  <a:cxn ang="0">
                    <a:pos x="T10" y="T11"/>
                  </a:cxn>
                  <a:cxn ang="0">
                    <a:pos x="T12" y="T13"/>
                  </a:cxn>
                </a:cxnLst>
                <a:rect l="0" t="0" r="r" b="b"/>
                <a:pathLst>
                  <a:path w="844" h="59">
                    <a:moveTo>
                      <a:pt x="844" y="59"/>
                    </a:moveTo>
                    <a:lnTo>
                      <a:pt x="0" y="59"/>
                    </a:lnTo>
                    <a:lnTo>
                      <a:pt x="0" y="34"/>
                    </a:lnTo>
                    <a:lnTo>
                      <a:pt x="88" y="0"/>
                    </a:lnTo>
                    <a:lnTo>
                      <a:pt x="758" y="0"/>
                    </a:lnTo>
                    <a:lnTo>
                      <a:pt x="844" y="34"/>
                    </a:lnTo>
                    <a:lnTo>
                      <a:pt x="844" y="59"/>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kern="0">
                  <a:solidFill>
                    <a:prstClr val="black"/>
                  </a:solidFill>
                  <a:latin typeface="Calibri" panose="020F0502020204030204"/>
                </a:endParaRPr>
              </a:p>
            </p:txBody>
          </p:sp>
          <p:sp>
            <p:nvSpPr>
              <p:cNvPr id="162" name="Freeform 154"/>
              <p:cNvSpPr>
                <a:spLocks/>
              </p:cNvSpPr>
              <p:nvPr/>
            </p:nvSpPr>
            <p:spPr bwMode="auto">
              <a:xfrm>
                <a:off x="1902341" y="4727155"/>
                <a:ext cx="454968" cy="134386"/>
              </a:xfrm>
              <a:custGeom>
                <a:avLst/>
                <a:gdLst>
                  <a:gd name="T0" fmla="*/ 123 w 125"/>
                  <a:gd name="T1" fmla="*/ 37 h 37"/>
                  <a:gd name="T2" fmla="*/ 0 w 125"/>
                  <a:gd name="T3" fmla="*/ 4 h 37"/>
                  <a:gd name="T4" fmla="*/ 0 w 125"/>
                  <a:gd name="T5" fmla="*/ 0 h 37"/>
                  <a:gd name="T6" fmla="*/ 125 w 125"/>
                  <a:gd name="T7" fmla="*/ 34 h 37"/>
                  <a:gd name="T8" fmla="*/ 123 w 125"/>
                  <a:gd name="T9" fmla="*/ 37 h 37"/>
                </a:gdLst>
                <a:ahLst/>
                <a:cxnLst>
                  <a:cxn ang="0">
                    <a:pos x="T0" y="T1"/>
                  </a:cxn>
                  <a:cxn ang="0">
                    <a:pos x="T2" y="T3"/>
                  </a:cxn>
                  <a:cxn ang="0">
                    <a:pos x="T4" y="T5"/>
                  </a:cxn>
                  <a:cxn ang="0">
                    <a:pos x="T6" y="T7"/>
                  </a:cxn>
                  <a:cxn ang="0">
                    <a:pos x="T8" y="T9"/>
                  </a:cxn>
                </a:cxnLst>
                <a:rect l="0" t="0" r="r" b="b"/>
                <a:pathLst>
                  <a:path w="125" h="37">
                    <a:moveTo>
                      <a:pt x="123" y="37"/>
                    </a:moveTo>
                    <a:cubicBezTo>
                      <a:pt x="86" y="16"/>
                      <a:pt x="43" y="4"/>
                      <a:pt x="0" y="4"/>
                    </a:cubicBezTo>
                    <a:cubicBezTo>
                      <a:pt x="0" y="0"/>
                      <a:pt x="0" y="0"/>
                      <a:pt x="0" y="0"/>
                    </a:cubicBezTo>
                    <a:cubicBezTo>
                      <a:pt x="44" y="1"/>
                      <a:pt x="87" y="12"/>
                      <a:pt x="125" y="34"/>
                    </a:cubicBezTo>
                    <a:lnTo>
                      <a:pt x="123" y="37"/>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kern="0">
                  <a:solidFill>
                    <a:prstClr val="black"/>
                  </a:solidFill>
                  <a:latin typeface="Calibri" panose="020F0502020204030204"/>
                </a:endParaRPr>
              </a:p>
            </p:txBody>
          </p:sp>
          <p:sp>
            <p:nvSpPr>
              <p:cNvPr id="163" name="Freeform 155"/>
              <p:cNvSpPr>
                <a:spLocks/>
              </p:cNvSpPr>
              <p:nvPr/>
            </p:nvSpPr>
            <p:spPr bwMode="auto">
              <a:xfrm>
                <a:off x="1120315" y="3380062"/>
                <a:ext cx="142481" cy="69622"/>
              </a:xfrm>
              <a:custGeom>
                <a:avLst/>
                <a:gdLst>
                  <a:gd name="T0" fmla="*/ 19 w 39"/>
                  <a:gd name="T1" fmla="*/ 0 h 19"/>
                  <a:gd name="T2" fmla="*/ 0 w 39"/>
                  <a:gd name="T3" fmla="*/ 19 h 19"/>
                  <a:gd name="T4" fmla="*/ 39 w 39"/>
                  <a:gd name="T5" fmla="*/ 19 h 19"/>
                  <a:gd name="T6" fmla="*/ 19 w 39"/>
                  <a:gd name="T7" fmla="*/ 0 h 19"/>
                </a:gdLst>
                <a:ahLst/>
                <a:cxnLst>
                  <a:cxn ang="0">
                    <a:pos x="T0" y="T1"/>
                  </a:cxn>
                  <a:cxn ang="0">
                    <a:pos x="T2" y="T3"/>
                  </a:cxn>
                  <a:cxn ang="0">
                    <a:pos x="T4" y="T5"/>
                  </a:cxn>
                  <a:cxn ang="0">
                    <a:pos x="T6" y="T7"/>
                  </a:cxn>
                </a:cxnLst>
                <a:rect l="0" t="0" r="r" b="b"/>
                <a:pathLst>
                  <a:path w="39" h="19">
                    <a:moveTo>
                      <a:pt x="19" y="0"/>
                    </a:moveTo>
                    <a:cubicBezTo>
                      <a:pt x="9" y="0"/>
                      <a:pt x="0" y="9"/>
                      <a:pt x="0" y="19"/>
                    </a:cubicBezTo>
                    <a:cubicBezTo>
                      <a:pt x="39" y="19"/>
                      <a:pt x="39" y="19"/>
                      <a:pt x="39" y="19"/>
                    </a:cubicBezTo>
                    <a:cubicBezTo>
                      <a:pt x="39" y="9"/>
                      <a:pt x="30" y="0"/>
                      <a:pt x="19"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kern="0">
                  <a:solidFill>
                    <a:prstClr val="black"/>
                  </a:solidFill>
                  <a:latin typeface="Calibri" panose="020F0502020204030204"/>
                </a:endParaRPr>
              </a:p>
            </p:txBody>
          </p:sp>
          <p:sp>
            <p:nvSpPr>
              <p:cNvPr id="164" name="Freeform 156"/>
              <p:cNvSpPr>
                <a:spLocks/>
              </p:cNvSpPr>
              <p:nvPr/>
            </p:nvSpPr>
            <p:spPr bwMode="auto">
              <a:xfrm>
                <a:off x="1622236" y="3380062"/>
                <a:ext cx="139243" cy="69622"/>
              </a:xfrm>
              <a:custGeom>
                <a:avLst/>
                <a:gdLst>
                  <a:gd name="T0" fmla="*/ 19 w 38"/>
                  <a:gd name="T1" fmla="*/ 0 h 19"/>
                  <a:gd name="T2" fmla="*/ 0 w 38"/>
                  <a:gd name="T3" fmla="*/ 19 h 19"/>
                  <a:gd name="T4" fmla="*/ 38 w 38"/>
                  <a:gd name="T5" fmla="*/ 19 h 19"/>
                  <a:gd name="T6" fmla="*/ 19 w 38"/>
                  <a:gd name="T7" fmla="*/ 0 h 19"/>
                </a:gdLst>
                <a:ahLst/>
                <a:cxnLst>
                  <a:cxn ang="0">
                    <a:pos x="T0" y="T1"/>
                  </a:cxn>
                  <a:cxn ang="0">
                    <a:pos x="T2" y="T3"/>
                  </a:cxn>
                  <a:cxn ang="0">
                    <a:pos x="T4" y="T5"/>
                  </a:cxn>
                  <a:cxn ang="0">
                    <a:pos x="T6" y="T7"/>
                  </a:cxn>
                </a:cxnLst>
                <a:rect l="0" t="0" r="r" b="b"/>
                <a:pathLst>
                  <a:path w="38" h="19">
                    <a:moveTo>
                      <a:pt x="19" y="0"/>
                    </a:moveTo>
                    <a:cubicBezTo>
                      <a:pt x="8" y="0"/>
                      <a:pt x="0" y="9"/>
                      <a:pt x="0" y="19"/>
                    </a:cubicBezTo>
                    <a:cubicBezTo>
                      <a:pt x="38" y="19"/>
                      <a:pt x="38" y="19"/>
                      <a:pt x="38" y="19"/>
                    </a:cubicBezTo>
                    <a:cubicBezTo>
                      <a:pt x="38" y="9"/>
                      <a:pt x="30" y="0"/>
                      <a:pt x="19"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kern="0">
                  <a:solidFill>
                    <a:prstClr val="black"/>
                  </a:solidFill>
                  <a:latin typeface="Calibri" panose="020F0502020204030204"/>
                </a:endParaRPr>
              </a:p>
            </p:txBody>
          </p:sp>
          <p:sp>
            <p:nvSpPr>
              <p:cNvPr id="165" name="Freeform 157"/>
              <p:cNvSpPr>
                <a:spLocks/>
              </p:cNvSpPr>
              <p:nvPr/>
            </p:nvSpPr>
            <p:spPr bwMode="auto">
              <a:xfrm>
                <a:off x="2120920" y="3380062"/>
                <a:ext cx="142481" cy="69622"/>
              </a:xfrm>
              <a:custGeom>
                <a:avLst/>
                <a:gdLst>
                  <a:gd name="T0" fmla="*/ 19 w 39"/>
                  <a:gd name="T1" fmla="*/ 0 h 19"/>
                  <a:gd name="T2" fmla="*/ 0 w 39"/>
                  <a:gd name="T3" fmla="*/ 19 h 19"/>
                  <a:gd name="T4" fmla="*/ 39 w 39"/>
                  <a:gd name="T5" fmla="*/ 19 h 19"/>
                  <a:gd name="T6" fmla="*/ 19 w 39"/>
                  <a:gd name="T7" fmla="*/ 0 h 19"/>
                </a:gdLst>
                <a:ahLst/>
                <a:cxnLst>
                  <a:cxn ang="0">
                    <a:pos x="T0" y="T1"/>
                  </a:cxn>
                  <a:cxn ang="0">
                    <a:pos x="T2" y="T3"/>
                  </a:cxn>
                  <a:cxn ang="0">
                    <a:pos x="T4" y="T5"/>
                  </a:cxn>
                  <a:cxn ang="0">
                    <a:pos x="T6" y="T7"/>
                  </a:cxn>
                </a:cxnLst>
                <a:rect l="0" t="0" r="r" b="b"/>
                <a:pathLst>
                  <a:path w="39" h="19">
                    <a:moveTo>
                      <a:pt x="19" y="0"/>
                    </a:moveTo>
                    <a:cubicBezTo>
                      <a:pt x="9" y="0"/>
                      <a:pt x="0" y="9"/>
                      <a:pt x="0" y="19"/>
                    </a:cubicBezTo>
                    <a:cubicBezTo>
                      <a:pt x="39" y="19"/>
                      <a:pt x="39" y="19"/>
                      <a:pt x="39" y="19"/>
                    </a:cubicBezTo>
                    <a:cubicBezTo>
                      <a:pt x="39" y="9"/>
                      <a:pt x="30" y="0"/>
                      <a:pt x="19"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kern="0">
                  <a:solidFill>
                    <a:prstClr val="black"/>
                  </a:solidFill>
                  <a:latin typeface="Calibri" panose="020F0502020204030204"/>
                </a:endParaRPr>
              </a:p>
            </p:txBody>
          </p:sp>
          <p:sp>
            <p:nvSpPr>
              <p:cNvPr id="166" name="Freeform 158"/>
              <p:cNvSpPr>
                <a:spLocks/>
              </p:cNvSpPr>
              <p:nvPr/>
            </p:nvSpPr>
            <p:spPr bwMode="auto">
              <a:xfrm>
                <a:off x="1251461" y="2327645"/>
                <a:ext cx="181340" cy="92289"/>
              </a:xfrm>
              <a:custGeom>
                <a:avLst/>
                <a:gdLst>
                  <a:gd name="T0" fmla="*/ 25 w 50"/>
                  <a:gd name="T1" fmla="*/ 0 h 25"/>
                  <a:gd name="T2" fmla="*/ 0 w 50"/>
                  <a:gd name="T3" fmla="*/ 25 h 25"/>
                  <a:gd name="T4" fmla="*/ 50 w 50"/>
                  <a:gd name="T5" fmla="*/ 25 h 25"/>
                  <a:gd name="T6" fmla="*/ 25 w 50"/>
                  <a:gd name="T7" fmla="*/ 0 h 25"/>
                </a:gdLst>
                <a:ahLst/>
                <a:cxnLst>
                  <a:cxn ang="0">
                    <a:pos x="T0" y="T1"/>
                  </a:cxn>
                  <a:cxn ang="0">
                    <a:pos x="T2" y="T3"/>
                  </a:cxn>
                  <a:cxn ang="0">
                    <a:pos x="T4" y="T5"/>
                  </a:cxn>
                  <a:cxn ang="0">
                    <a:pos x="T6" y="T7"/>
                  </a:cxn>
                </a:cxnLst>
                <a:rect l="0" t="0" r="r" b="b"/>
                <a:pathLst>
                  <a:path w="50" h="25">
                    <a:moveTo>
                      <a:pt x="25" y="0"/>
                    </a:moveTo>
                    <a:cubicBezTo>
                      <a:pt x="12" y="0"/>
                      <a:pt x="0" y="11"/>
                      <a:pt x="0" y="25"/>
                    </a:cubicBezTo>
                    <a:cubicBezTo>
                      <a:pt x="50" y="25"/>
                      <a:pt x="50" y="25"/>
                      <a:pt x="50" y="25"/>
                    </a:cubicBezTo>
                    <a:cubicBezTo>
                      <a:pt x="50" y="11"/>
                      <a:pt x="39" y="0"/>
                      <a:pt x="25" y="0"/>
                    </a:cubicBezTo>
                    <a:close/>
                  </a:path>
                </a:pathLst>
              </a:custGeom>
              <a:solidFill>
                <a:schemeClr val="accent2"/>
              </a:solidFill>
              <a:ln>
                <a:noFill/>
              </a:ln>
              <a:extLst/>
            </p:spPr>
            <p:txBody>
              <a:bodyPr vert="horz" wrap="square" lIns="68570" tIns="34285" rIns="68570" bIns="34285" numCol="1" anchor="t" anchorCtr="0" compatLnSpc="1">
                <a:prstTxWarp prst="textNoShape">
                  <a:avLst/>
                </a:prstTxWarp>
              </a:bodyPr>
              <a:lstStyle/>
              <a:p>
                <a:pPr defTabSz="685739">
                  <a:defRPr/>
                </a:pPr>
                <a:endParaRPr lang="en-US" sz="1350" kern="0">
                  <a:solidFill>
                    <a:prstClr val="black"/>
                  </a:solidFill>
                  <a:latin typeface="Calibri" panose="020F0502020204030204"/>
                </a:endParaRPr>
              </a:p>
            </p:txBody>
          </p:sp>
          <p:sp>
            <p:nvSpPr>
              <p:cNvPr id="167" name="Freeform 159"/>
              <p:cNvSpPr>
                <a:spLocks/>
              </p:cNvSpPr>
              <p:nvPr/>
            </p:nvSpPr>
            <p:spPr bwMode="auto">
              <a:xfrm>
                <a:off x="1963867" y="2117161"/>
                <a:ext cx="121433" cy="61526"/>
              </a:xfrm>
              <a:custGeom>
                <a:avLst/>
                <a:gdLst>
                  <a:gd name="T0" fmla="*/ 16 w 33"/>
                  <a:gd name="T1" fmla="*/ 0 h 17"/>
                  <a:gd name="T2" fmla="*/ 0 w 33"/>
                  <a:gd name="T3" fmla="*/ 17 h 17"/>
                  <a:gd name="T4" fmla="*/ 33 w 33"/>
                  <a:gd name="T5" fmla="*/ 17 h 17"/>
                  <a:gd name="T6" fmla="*/ 16 w 33"/>
                  <a:gd name="T7" fmla="*/ 0 h 17"/>
                </a:gdLst>
                <a:ahLst/>
                <a:cxnLst>
                  <a:cxn ang="0">
                    <a:pos x="T0" y="T1"/>
                  </a:cxn>
                  <a:cxn ang="0">
                    <a:pos x="T2" y="T3"/>
                  </a:cxn>
                  <a:cxn ang="0">
                    <a:pos x="T4" y="T5"/>
                  </a:cxn>
                  <a:cxn ang="0">
                    <a:pos x="T6" y="T7"/>
                  </a:cxn>
                </a:cxnLst>
                <a:rect l="0" t="0" r="r" b="b"/>
                <a:pathLst>
                  <a:path w="33" h="17">
                    <a:moveTo>
                      <a:pt x="16" y="0"/>
                    </a:moveTo>
                    <a:cubicBezTo>
                      <a:pt x="8" y="0"/>
                      <a:pt x="0" y="8"/>
                      <a:pt x="0" y="17"/>
                    </a:cubicBezTo>
                    <a:cubicBezTo>
                      <a:pt x="33" y="17"/>
                      <a:pt x="33" y="17"/>
                      <a:pt x="33" y="17"/>
                    </a:cubicBezTo>
                    <a:cubicBezTo>
                      <a:pt x="33" y="8"/>
                      <a:pt x="25" y="0"/>
                      <a:pt x="16" y="0"/>
                    </a:cubicBezTo>
                    <a:close/>
                  </a:path>
                </a:pathLst>
              </a:custGeom>
              <a:solidFill>
                <a:schemeClr val="bg2"/>
              </a:solidFill>
              <a:ln>
                <a:noFill/>
              </a:ln>
              <a:extLst/>
            </p:spPr>
            <p:txBody>
              <a:bodyPr vert="horz" wrap="square" lIns="68570" tIns="34285" rIns="68570" bIns="34285" numCol="1" anchor="t" anchorCtr="0" compatLnSpc="1">
                <a:prstTxWarp prst="textNoShape">
                  <a:avLst/>
                </a:prstTxWarp>
              </a:bodyPr>
              <a:lstStyle/>
              <a:p>
                <a:pPr defTabSz="685739">
                  <a:defRPr/>
                </a:pPr>
                <a:endParaRPr lang="en-US" sz="1350" kern="0">
                  <a:solidFill>
                    <a:prstClr val="black"/>
                  </a:solidFill>
                  <a:latin typeface="Calibri" panose="020F0502020204030204"/>
                </a:endParaRPr>
              </a:p>
            </p:txBody>
          </p:sp>
          <p:sp>
            <p:nvSpPr>
              <p:cNvPr id="168" name="Freeform 160"/>
              <p:cNvSpPr>
                <a:spLocks/>
              </p:cNvSpPr>
              <p:nvPr/>
            </p:nvSpPr>
            <p:spPr bwMode="auto">
              <a:xfrm>
                <a:off x="2328165" y="2667656"/>
                <a:ext cx="119814" cy="58288"/>
              </a:xfrm>
              <a:custGeom>
                <a:avLst/>
                <a:gdLst>
                  <a:gd name="T0" fmla="*/ 16 w 33"/>
                  <a:gd name="T1" fmla="*/ 0 h 16"/>
                  <a:gd name="T2" fmla="*/ 0 w 33"/>
                  <a:gd name="T3" fmla="*/ 16 h 16"/>
                  <a:gd name="T4" fmla="*/ 33 w 33"/>
                  <a:gd name="T5" fmla="*/ 16 h 16"/>
                  <a:gd name="T6" fmla="*/ 16 w 33"/>
                  <a:gd name="T7" fmla="*/ 0 h 16"/>
                </a:gdLst>
                <a:ahLst/>
                <a:cxnLst>
                  <a:cxn ang="0">
                    <a:pos x="T0" y="T1"/>
                  </a:cxn>
                  <a:cxn ang="0">
                    <a:pos x="T2" y="T3"/>
                  </a:cxn>
                  <a:cxn ang="0">
                    <a:pos x="T4" y="T5"/>
                  </a:cxn>
                  <a:cxn ang="0">
                    <a:pos x="T6" y="T7"/>
                  </a:cxn>
                </a:cxnLst>
                <a:rect l="0" t="0" r="r" b="b"/>
                <a:pathLst>
                  <a:path w="33" h="16">
                    <a:moveTo>
                      <a:pt x="16" y="0"/>
                    </a:moveTo>
                    <a:cubicBezTo>
                      <a:pt x="8" y="0"/>
                      <a:pt x="0" y="8"/>
                      <a:pt x="0" y="16"/>
                    </a:cubicBezTo>
                    <a:cubicBezTo>
                      <a:pt x="33" y="16"/>
                      <a:pt x="33" y="16"/>
                      <a:pt x="33" y="16"/>
                    </a:cubicBezTo>
                    <a:cubicBezTo>
                      <a:pt x="33" y="8"/>
                      <a:pt x="25" y="0"/>
                      <a:pt x="16" y="0"/>
                    </a:cubicBezTo>
                    <a:close/>
                  </a:path>
                </a:pathLst>
              </a:custGeom>
              <a:solidFill>
                <a:schemeClr val="accent4"/>
              </a:solidFill>
              <a:ln>
                <a:noFill/>
              </a:ln>
              <a:extLst/>
            </p:spPr>
            <p:txBody>
              <a:bodyPr vert="horz" wrap="square" lIns="68570" tIns="34285" rIns="68570" bIns="34285" numCol="1" anchor="t" anchorCtr="0" compatLnSpc="1">
                <a:prstTxWarp prst="textNoShape">
                  <a:avLst/>
                </a:prstTxWarp>
              </a:bodyPr>
              <a:lstStyle/>
              <a:p>
                <a:pPr defTabSz="685739">
                  <a:defRPr/>
                </a:pPr>
                <a:endParaRPr lang="en-US" sz="1350" kern="0">
                  <a:solidFill>
                    <a:prstClr val="black"/>
                  </a:solidFill>
                  <a:latin typeface="Calibri" panose="020F0502020204030204"/>
                </a:endParaRPr>
              </a:p>
            </p:txBody>
          </p:sp>
          <p:sp>
            <p:nvSpPr>
              <p:cNvPr id="169" name="Freeform 161"/>
              <p:cNvSpPr>
                <a:spLocks/>
              </p:cNvSpPr>
              <p:nvPr/>
            </p:nvSpPr>
            <p:spPr bwMode="auto">
              <a:xfrm>
                <a:off x="788398" y="2303357"/>
                <a:ext cx="571544" cy="1123658"/>
              </a:xfrm>
              <a:custGeom>
                <a:avLst/>
                <a:gdLst>
                  <a:gd name="T0" fmla="*/ 110 w 157"/>
                  <a:gd name="T1" fmla="*/ 309 h 309"/>
                  <a:gd name="T2" fmla="*/ 107 w 157"/>
                  <a:gd name="T3" fmla="*/ 307 h 309"/>
                  <a:gd name="T4" fmla="*/ 55 w 157"/>
                  <a:gd name="T5" fmla="*/ 24 h 309"/>
                  <a:gd name="T6" fmla="*/ 154 w 157"/>
                  <a:gd name="T7" fmla="*/ 16 h 309"/>
                  <a:gd name="T8" fmla="*/ 156 w 157"/>
                  <a:gd name="T9" fmla="*/ 21 h 309"/>
                  <a:gd name="T10" fmla="*/ 151 w 157"/>
                  <a:gd name="T11" fmla="*/ 23 h 309"/>
                  <a:gd name="T12" fmla="*/ 61 w 157"/>
                  <a:gd name="T13" fmla="*/ 29 h 309"/>
                  <a:gd name="T14" fmla="*/ 114 w 157"/>
                  <a:gd name="T15" fmla="*/ 304 h 309"/>
                  <a:gd name="T16" fmla="*/ 112 w 157"/>
                  <a:gd name="T17" fmla="*/ 309 h 309"/>
                  <a:gd name="T18" fmla="*/ 110 w 157"/>
                  <a:gd name="T19" fmla="*/ 309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7" h="309">
                    <a:moveTo>
                      <a:pt x="110" y="309"/>
                    </a:moveTo>
                    <a:cubicBezTo>
                      <a:pt x="109" y="309"/>
                      <a:pt x="108" y="309"/>
                      <a:pt x="107" y="307"/>
                    </a:cubicBezTo>
                    <a:cubicBezTo>
                      <a:pt x="103" y="298"/>
                      <a:pt x="0" y="87"/>
                      <a:pt x="55" y="24"/>
                    </a:cubicBezTo>
                    <a:cubicBezTo>
                      <a:pt x="74" y="3"/>
                      <a:pt x="107" y="0"/>
                      <a:pt x="154" y="16"/>
                    </a:cubicBezTo>
                    <a:cubicBezTo>
                      <a:pt x="156" y="17"/>
                      <a:pt x="157" y="19"/>
                      <a:pt x="156" y="21"/>
                    </a:cubicBezTo>
                    <a:cubicBezTo>
                      <a:pt x="155" y="23"/>
                      <a:pt x="153" y="24"/>
                      <a:pt x="151" y="23"/>
                    </a:cubicBezTo>
                    <a:cubicBezTo>
                      <a:pt x="108" y="8"/>
                      <a:pt x="77" y="10"/>
                      <a:pt x="61" y="29"/>
                    </a:cubicBezTo>
                    <a:cubicBezTo>
                      <a:pt x="9" y="89"/>
                      <a:pt x="113" y="302"/>
                      <a:pt x="114" y="304"/>
                    </a:cubicBezTo>
                    <a:cubicBezTo>
                      <a:pt x="115" y="306"/>
                      <a:pt x="114" y="308"/>
                      <a:pt x="112" y="309"/>
                    </a:cubicBezTo>
                    <a:cubicBezTo>
                      <a:pt x="112" y="309"/>
                      <a:pt x="111" y="309"/>
                      <a:pt x="110" y="309"/>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kern="0">
                  <a:solidFill>
                    <a:prstClr val="black"/>
                  </a:solidFill>
                  <a:latin typeface="Calibri" panose="020F0502020204030204"/>
                </a:endParaRPr>
              </a:p>
            </p:txBody>
          </p:sp>
          <p:sp>
            <p:nvSpPr>
              <p:cNvPr id="170" name="Freeform 162"/>
              <p:cNvSpPr>
                <a:spLocks/>
              </p:cNvSpPr>
              <p:nvPr/>
            </p:nvSpPr>
            <p:spPr bwMode="auto">
              <a:xfrm>
                <a:off x="2182446" y="2656322"/>
                <a:ext cx="513256" cy="770693"/>
              </a:xfrm>
              <a:custGeom>
                <a:avLst/>
                <a:gdLst>
                  <a:gd name="T0" fmla="*/ 5 w 141"/>
                  <a:gd name="T1" fmla="*/ 212 h 212"/>
                  <a:gd name="T2" fmla="*/ 2 w 141"/>
                  <a:gd name="T3" fmla="*/ 212 h 212"/>
                  <a:gd name="T4" fmla="*/ 2 w 141"/>
                  <a:gd name="T5" fmla="*/ 206 h 212"/>
                  <a:gd name="T6" fmla="*/ 108 w 141"/>
                  <a:gd name="T7" fmla="*/ 19 h 212"/>
                  <a:gd name="T8" fmla="*/ 55 w 141"/>
                  <a:gd name="T9" fmla="*/ 18 h 212"/>
                  <a:gd name="T10" fmla="*/ 51 w 141"/>
                  <a:gd name="T11" fmla="*/ 15 h 212"/>
                  <a:gd name="T12" fmla="*/ 53 w 141"/>
                  <a:gd name="T13" fmla="*/ 10 h 212"/>
                  <a:gd name="T14" fmla="*/ 114 w 141"/>
                  <a:gd name="T15" fmla="*/ 14 h 212"/>
                  <a:gd name="T16" fmla="*/ 8 w 141"/>
                  <a:gd name="T17" fmla="*/ 211 h 212"/>
                  <a:gd name="T18" fmla="*/ 5 w 141"/>
                  <a:gd name="T19" fmla="*/ 212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1" h="212">
                    <a:moveTo>
                      <a:pt x="5" y="212"/>
                    </a:moveTo>
                    <a:cubicBezTo>
                      <a:pt x="4" y="212"/>
                      <a:pt x="3" y="212"/>
                      <a:pt x="2" y="212"/>
                    </a:cubicBezTo>
                    <a:cubicBezTo>
                      <a:pt x="1" y="210"/>
                      <a:pt x="0" y="208"/>
                      <a:pt x="2" y="206"/>
                    </a:cubicBezTo>
                    <a:cubicBezTo>
                      <a:pt x="38" y="164"/>
                      <a:pt x="128" y="49"/>
                      <a:pt x="108" y="19"/>
                    </a:cubicBezTo>
                    <a:cubicBezTo>
                      <a:pt x="102" y="9"/>
                      <a:pt x="84" y="9"/>
                      <a:pt x="55" y="18"/>
                    </a:cubicBezTo>
                    <a:cubicBezTo>
                      <a:pt x="53" y="18"/>
                      <a:pt x="51" y="17"/>
                      <a:pt x="51" y="15"/>
                    </a:cubicBezTo>
                    <a:cubicBezTo>
                      <a:pt x="50" y="13"/>
                      <a:pt x="51" y="11"/>
                      <a:pt x="53" y="10"/>
                    </a:cubicBezTo>
                    <a:cubicBezTo>
                      <a:pt x="86" y="0"/>
                      <a:pt x="106" y="2"/>
                      <a:pt x="114" y="14"/>
                    </a:cubicBezTo>
                    <a:cubicBezTo>
                      <a:pt x="141" y="55"/>
                      <a:pt x="21" y="195"/>
                      <a:pt x="8" y="211"/>
                    </a:cubicBezTo>
                    <a:cubicBezTo>
                      <a:pt x="7" y="212"/>
                      <a:pt x="6" y="212"/>
                      <a:pt x="5" y="212"/>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kern="0">
                  <a:solidFill>
                    <a:prstClr val="black"/>
                  </a:solidFill>
                  <a:latin typeface="Calibri" panose="020F0502020204030204"/>
                </a:endParaRPr>
              </a:p>
            </p:txBody>
          </p:sp>
          <p:sp>
            <p:nvSpPr>
              <p:cNvPr id="171" name="Freeform 163"/>
              <p:cNvSpPr>
                <a:spLocks/>
              </p:cNvSpPr>
              <p:nvPr/>
            </p:nvSpPr>
            <p:spPr bwMode="auto">
              <a:xfrm>
                <a:off x="1400419" y="2084779"/>
                <a:ext cx="641165" cy="1342237"/>
              </a:xfrm>
              <a:custGeom>
                <a:avLst/>
                <a:gdLst>
                  <a:gd name="T0" fmla="*/ 82 w 176"/>
                  <a:gd name="T1" fmla="*/ 369 h 369"/>
                  <a:gd name="T2" fmla="*/ 78 w 176"/>
                  <a:gd name="T3" fmla="*/ 367 h 369"/>
                  <a:gd name="T4" fmla="*/ 76 w 176"/>
                  <a:gd name="T5" fmla="*/ 25 h 369"/>
                  <a:gd name="T6" fmla="*/ 173 w 176"/>
                  <a:gd name="T7" fmla="*/ 14 h 369"/>
                  <a:gd name="T8" fmla="*/ 176 w 176"/>
                  <a:gd name="T9" fmla="*/ 19 h 369"/>
                  <a:gd name="T10" fmla="*/ 171 w 176"/>
                  <a:gd name="T11" fmla="*/ 21 h 369"/>
                  <a:gd name="T12" fmla="*/ 81 w 176"/>
                  <a:gd name="T13" fmla="*/ 31 h 369"/>
                  <a:gd name="T14" fmla="*/ 86 w 176"/>
                  <a:gd name="T15" fmla="*/ 365 h 369"/>
                  <a:gd name="T16" fmla="*/ 83 w 176"/>
                  <a:gd name="T17" fmla="*/ 369 h 369"/>
                  <a:gd name="T18" fmla="*/ 82 w 176"/>
                  <a:gd name="T19" fmla="*/ 369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6" h="369">
                    <a:moveTo>
                      <a:pt x="82" y="369"/>
                    </a:moveTo>
                    <a:cubicBezTo>
                      <a:pt x="80" y="369"/>
                      <a:pt x="79" y="368"/>
                      <a:pt x="78" y="367"/>
                    </a:cubicBezTo>
                    <a:cubicBezTo>
                      <a:pt x="75" y="356"/>
                      <a:pt x="0" y="99"/>
                      <a:pt x="76" y="25"/>
                    </a:cubicBezTo>
                    <a:cubicBezTo>
                      <a:pt x="98" y="4"/>
                      <a:pt x="131" y="0"/>
                      <a:pt x="173" y="14"/>
                    </a:cubicBezTo>
                    <a:cubicBezTo>
                      <a:pt x="175" y="14"/>
                      <a:pt x="176" y="17"/>
                      <a:pt x="176" y="19"/>
                    </a:cubicBezTo>
                    <a:cubicBezTo>
                      <a:pt x="175" y="21"/>
                      <a:pt x="173" y="22"/>
                      <a:pt x="171" y="21"/>
                    </a:cubicBezTo>
                    <a:cubicBezTo>
                      <a:pt x="131" y="8"/>
                      <a:pt x="101" y="11"/>
                      <a:pt x="81" y="31"/>
                    </a:cubicBezTo>
                    <a:cubicBezTo>
                      <a:pt x="8" y="101"/>
                      <a:pt x="85" y="362"/>
                      <a:pt x="86" y="365"/>
                    </a:cubicBezTo>
                    <a:cubicBezTo>
                      <a:pt x="86" y="367"/>
                      <a:pt x="85" y="369"/>
                      <a:pt x="83" y="369"/>
                    </a:cubicBezTo>
                    <a:cubicBezTo>
                      <a:pt x="83" y="369"/>
                      <a:pt x="82" y="369"/>
                      <a:pt x="82" y="369"/>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kern="0">
                  <a:solidFill>
                    <a:prstClr val="black"/>
                  </a:solidFill>
                  <a:latin typeface="Calibri" panose="020F0502020204030204"/>
                </a:endParaRPr>
              </a:p>
            </p:txBody>
          </p:sp>
        </p:grpSp>
      </p:grpSp>
      <p:sp>
        <p:nvSpPr>
          <p:cNvPr id="4" name="Title 3"/>
          <p:cNvSpPr>
            <a:spLocks noGrp="1"/>
          </p:cNvSpPr>
          <p:nvPr>
            <p:ph type="title"/>
          </p:nvPr>
        </p:nvSpPr>
        <p:spPr/>
        <p:txBody>
          <a:bodyPr/>
          <a:lstStyle/>
          <a:p>
            <a:r>
              <a:rPr lang="en-US"/>
              <a:t>Logic Apps is </a:t>
            </a:r>
            <a:r>
              <a:rPr lang="en-US" err="1"/>
              <a:t>Serverless</a:t>
            </a:r>
            <a:endParaRPr lang="en-US"/>
          </a:p>
        </p:txBody>
      </p:sp>
      <p:grpSp>
        <p:nvGrpSpPr>
          <p:cNvPr id="6" name="Group 5"/>
          <p:cNvGrpSpPr/>
          <p:nvPr/>
        </p:nvGrpSpPr>
        <p:grpSpPr>
          <a:xfrm>
            <a:off x="3129056" y="881874"/>
            <a:ext cx="2880046" cy="4033968"/>
            <a:chOff x="8244777" y="1211263"/>
            <a:chExt cx="3917063" cy="5486476"/>
          </a:xfrm>
        </p:grpSpPr>
        <p:sp>
          <p:nvSpPr>
            <p:cNvPr id="151" name="Rectangle 150"/>
            <p:cNvSpPr/>
            <p:nvPr/>
          </p:nvSpPr>
          <p:spPr bwMode="auto">
            <a:xfrm>
              <a:off x="8244777" y="1211263"/>
              <a:ext cx="3917063" cy="5486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defRPr/>
              </a:pPr>
              <a:endParaRPr lang="en-US" sz="1765"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53" name="TextBox 152"/>
            <p:cNvSpPr txBox="1"/>
            <p:nvPr/>
          </p:nvSpPr>
          <p:spPr>
            <a:xfrm>
              <a:off x="8837898" y="5731517"/>
              <a:ext cx="3038015" cy="966222"/>
            </a:xfrm>
            <a:prstGeom prst="rect">
              <a:avLst/>
            </a:prstGeom>
            <a:noFill/>
          </p:spPr>
          <p:txBody>
            <a:bodyPr wrap="square" lIns="68570" tIns="109713" rIns="137141" bIns="109713" rtlCol="0">
              <a:spAutoFit/>
            </a:bodyPr>
            <a:lstStyle/>
            <a:p>
              <a:pPr algn="ctr" defTabSz="672358">
                <a:lnSpc>
                  <a:spcPct val="90000"/>
                </a:lnSpc>
                <a:spcAft>
                  <a:spcPts val="900"/>
                </a:spcAft>
                <a:buSzPct val="90000"/>
                <a:defRPr/>
              </a:pPr>
              <a:r>
                <a:rPr lang="en-US" sz="1765" kern="0">
                  <a:gradFill>
                    <a:gsLst>
                      <a:gs pos="1250">
                        <a:srgbClr val="D83B01"/>
                      </a:gs>
                      <a:gs pos="100000">
                        <a:srgbClr val="D83B01"/>
                      </a:gs>
                    </a:gsLst>
                    <a:lin ang="5400000" scaled="0"/>
                  </a:gradFill>
                  <a:latin typeface="Segoe UI Semibold" panose="020B0702040204020203" pitchFamily="34" charset="0"/>
                  <a:cs typeface="Segoe UI Semibold" panose="020B0702040204020203" pitchFamily="34" charset="0"/>
                </a:rPr>
                <a:t>Reduced time </a:t>
              </a:r>
              <a:br>
                <a:rPr lang="en-US" sz="1765" kern="0">
                  <a:gradFill>
                    <a:gsLst>
                      <a:gs pos="1250">
                        <a:srgbClr val="D83B01"/>
                      </a:gs>
                      <a:gs pos="100000">
                        <a:srgbClr val="D83B01"/>
                      </a:gs>
                    </a:gsLst>
                    <a:lin ang="5400000" scaled="0"/>
                  </a:gradFill>
                  <a:latin typeface="Segoe UI Semibold" panose="020B0702040204020203" pitchFamily="34" charset="0"/>
                  <a:cs typeface="Segoe UI Semibold" panose="020B0702040204020203" pitchFamily="34" charset="0"/>
                </a:rPr>
              </a:br>
              <a:r>
                <a:rPr lang="en-US" sz="1765" kern="0">
                  <a:gradFill>
                    <a:gsLst>
                      <a:gs pos="1250">
                        <a:srgbClr val="D83B01"/>
                      </a:gs>
                      <a:gs pos="100000">
                        <a:srgbClr val="D83B01"/>
                      </a:gs>
                    </a:gsLst>
                    <a:lin ang="5400000" scaled="0"/>
                  </a:gradFill>
                  <a:latin typeface="Segoe UI Semibold" panose="020B0702040204020203" pitchFamily="34" charset="0"/>
                  <a:cs typeface="Segoe UI Semibold" panose="020B0702040204020203" pitchFamily="34" charset="0"/>
                </a:rPr>
                <a:t>to market</a:t>
              </a:r>
            </a:p>
          </p:txBody>
        </p:sp>
        <p:grpSp>
          <p:nvGrpSpPr>
            <p:cNvPr id="217" name="Group 68"/>
            <p:cNvGrpSpPr>
              <a:grpSpLocks noChangeAspect="1"/>
            </p:cNvGrpSpPr>
            <p:nvPr/>
          </p:nvGrpSpPr>
          <p:grpSpPr bwMode="auto">
            <a:xfrm>
              <a:off x="8784877" y="2234407"/>
              <a:ext cx="2836862" cy="2897188"/>
              <a:chOff x="5635" y="1481"/>
              <a:chExt cx="1787" cy="1825"/>
            </a:xfrm>
          </p:grpSpPr>
          <p:sp>
            <p:nvSpPr>
              <p:cNvPr id="219" name="Oval 69"/>
              <p:cNvSpPr>
                <a:spLocks noChangeArrowheads="1"/>
              </p:cNvSpPr>
              <p:nvPr/>
            </p:nvSpPr>
            <p:spPr bwMode="auto">
              <a:xfrm>
                <a:off x="5635" y="1481"/>
                <a:ext cx="958" cy="958"/>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72358">
                  <a:defRPr/>
                </a:pPr>
                <a:endParaRPr lang="en-US" sz="1324" kern="0">
                  <a:solidFill>
                    <a:sysClr val="windowText" lastClr="000000"/>
                  </a:solidFill>
                  <a:latin typeface="Segoe UI Semilight"/>
                </a:endParaRPr>
              </a:p>
            </p:txBody>
          </p:sp>
          <p:sp>
            <p:nvSpPr>
              <p:cNvPr id="220" name="Oval 70"/>
              <p:cNvSpPr>
                <a:spLocks noChangeArrowheads="1"/>
              </p:cNvSpPr>
              <p:nvPr/>
            </p:nvSpPr>
            <p:spPr bwMode="auto">
              <a:xfrm>
                <a:off x="5682" y="1530"/>
                <a:ext cx="862" cy="861"/>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72358">
                  <a:defRPr/>
                </a:pPr>
                <a:endParaRPr lang="en-US" sz="1324" kern="0">
                  <a:solidFill>
                    <a:sysClr val="windowText" lastClr="000000"/>
                  </a:solidFill>
                  <a:latin typeface="Segoe UI Semilight"/>
                </a:endParaRPr>
              </a:p>
            </p:txBody>
          </p:sp>
          <p:sp>
            <p:nvSpPr>
              <p:cNvPr id="221" name="Freeform 71"/>
              <p:cNvSpPr>
                <a:spLocks/>
              </p:cNvSpPr>
              <p:nvPr/>
            </p:nvSpPr>
            <p:spPr bwMode="auto">
              <a:xfrm>
                <a:off x="5682" y="1530"/>
                <a:ext cx="665" cy="588"/>
              </a:xfrm>
              <a:custGeom>
                <a:avLst/>
                <a:gdLst>
                  <a:gd name="T0" fmla="*/ 323 w 323"/>
                  <a:gd name="T1" fmla="*/ 34 h 286"/>
                  <a:gd name="T2" fmla="*/ 210 w 323"/>
                  <a:gd name="T3" fmla="*/ 0 h 286"/>
                  <a:gd name="T4" fmla="*/ 0 w 323"/>
                  <a:gd name="T5" fmla="*/ 209 h 286"/>
                  <a:gd name="T6" fmla="*/ 15 w 323"/>
                  <a:gd name="T7" fmla="*/ 286 h 286"/>
                  <a:gd name="T8" fmla="*/ 210 w 323"/>
                  <a:gd name="T9" fmla="*/ 209 h 286"/>
                  <a:gd name="T10" fmla="*/ 323 w 323"/>
                  <a:gd name="T11" fmla="*/ 34 h 286"/>
                </a:gdLst>
                <a:ahLst/>
                <a:cxnLst>
                  <a:cxn ang="0">
                    <a:pos x="T0" y="T1"/>
                  </a:cxn>
                  <a:cxn ang="0">
                    <a:pos x="T2" y="T3"/>
                  </a:cxn>
                  <a:cxn ang="0">
                    <a:pos x="T4" y="T5"/>
                  </a:cxn>
                  <a:cxn ang="0">
                    <a:pos x="T6" y="T7"/>
                  </a:cxn>
                  <a:cxn ang="0">
                    <a:pos x="T8" y="T9"/>
                  </a:cxn>
                  <a:cxn ang="0">
                    <a:pos x="T10" y="T11"/>
                  </a:cxn>
                </a:cxnLst>
                <a:rect l="0" t="0" r="r" b="b"/>
                <a:pathLst>
                  <a:path w="323" h="286">
                    <a:moveTo>
                      <a:pt x="323" y="34"/>
                    </a:moveTo>
                    <a:cubicBezTo>
                      <a:pt x="291" y="12"/>
                      <a:pt x="252" y="0"/>
                      <a:pt x="210" y="0"/>
                    </a:cubicBezTo>
                    <a:cubicBezTo>
                      <a:pt x="94" y="0"/>
                      <a:pt x="0" y="94"/>
                      <a:pt x="0" y="209"/>
                    </a:cubicBezTo>
                    <a:cubicBezTo>
                      <a:pt x="0" y="236"/>
                      <a:pt x="6" y="262"/>
                      <a:pt x="15" y="286"/>
                    </a:cubicBezTo>
                    <a:cubicBezTo>
                      <a:pt x="210" y="209"/>
                      <a:pt x="210" y="209"/>
                      <a:pt x="210" y="209"/>
                    </a:cubicBezTo>
                    <a:cubicBezTo>
                      <a:pt x="323" y="34"/>
                      <a:pt x="323" y="34"/>
                      <a:pt x="323" y="34"/>
                    </a:cubicBezTo>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72358">
                  <a:defRPr/>
                </a:pPr>
                <a:endParaRPr lang="en-US" sz="1324" kern="0">
                  <a:solidFill>
                    <a:sysClr val="windowText" lastClr="000000"/>
                  </a:solidFill>
                  <a:latin typeface="Segoe UI Semilight"/>
                </a:endParaRPr>
              </a:p>
            </p:txBody>
          </p:sp>
          <p:sp>
            <p:nvSpPr>
              <p:cNvPr id="222" name="Freeform 72"/>
              <p:cNvSpPr>
                <a:spLocks/>
              </p:cNvSpPr>
              <p:nvPr/>
            </p:nvSpPr>
            <p:spPr bwMode="auto">
              <a:xfrm>
                <a:off x="6277" y="1637"/>
                <a:ext cx="185" cy="156"/>
              </a:xfrm>
              <a:custGeom>
                <a:avLst/>
                <a:gdLst>
                  <a:gd name="T0" fmla="*/ 23 w 90"/>
                  <a:gd name="T1" fmla="*/ 0 h 76"/>
                  <a:gd name="T2" fmla="*/ 0 w 90"/>
                  <a:gd name="T3" fmla="*/ 35 h 76"/>
                  <a:gd name="T4" fmla="*/ 90 w 90"/>
                  <a:gd name="T5" fmla="*/ 76 h 76"/>
                  <a:gd name="T6" fmla="*/ 23 w 90"/>
                  <a:gd name="T7" fmla="*/ 0 h 76"/>
                </a:gdLst>
                <a:ahLst/>
                <a:cxnLst>
                  <a:cxn ang="0">
                    <a:pos x="T0" y="T1"/>
                  </a:cxn>
                  <a:cxn ang="0">
                    <a:pos x="T2" y="T3"/>
                  </a:cxn>
                  <a:cxn ang="0">
                    <a:pos x="T4" y="T5"/>
                  </a:cxn>
                  <a:cxn ang="0">
                    <a:pos x="T6" y="T7"/>
                  </a:cxn>
                </a:cxnLst>
                <a:rect l="0" t="0" r="r" b="b"/>
                <a:pathLst>
                  <a:path w="90" h="76">
                    <a:moveTo>
                      <a:pt x="23" y="0"/>
                    </a:moveTo>
                    <a:cubicBezTo>
                      <a:pt x="0" y="35"/>
                      <a:pt x="0" y="35"/>
                      <a:pt x="0" y="35"/>
                    </a:cubicBezTo>
                    <a:cubicBezTo>
                      <a:pt x="32" y="44"/>
                      <a:pt x="63" y="58"/>
                      <a:pt x="90" y="76"/>
                    </a:cubicBezTo>
                    <a:cubicBezTo>
                      <a:pt x="75" y="45"/>
                      <a:pt x="52" y="18"/>
                      <a:pt x="23" y="0"/>
                    </a:cubicBezTo>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72358">
                  <a:defRPr/>
                </a:pPr>
                <a:endParaRPr lang="en-US" sz="1324" kern="0">
                  <a:solidFill>
                    <a:sysClr val="windowText" lastClr="000000"/>
                  </a:solidFill>
                  <a:latin typeface="Segoe UI Semilight"/>
                </a:endParaRPr>
              </a:p>
            </p:txBody>
          </p:sp>
          <p:sp>
            <p:nvSpPr>
              <p:cNvPr id="223" name="Freeform 73"/>
              <p:cNvSpPr>
                <a:spLocks/>
              </p:cNvSpPr>
              <p:nvPr/>
            </p:nvSpPr>
            <p:spPr bwMode="auto">
              <a:xfrm>
                <a:off x="5765" y="1575"/>
                <a:ext cx="559" cy="218"/>
              </a:xfrm>
              <a:custGeom>
                <a:avLst/>
                <a:gdLst>
                  <a:gd name="T0" fmla="*/ 170 w 272"/>
                  <a:gd name="T1" fmla="*/ 0 h 106"/>
                  <a:gd name="T2" fmla="*/ 0 w 272"/>
                  <a:gd name="T3" fmla="*/ 106 h 106"/>
                  <a:gd name="T4" fmla="*/ 170 w 272"/>
                  <a:gd name="T5" fmla="*/ 55 h 106"/>
                  <a:gd name="T6" fmla="*/ 249 w 272"/>
                  <a:gd name="T7" fmla="*/ 65 h 106"/>
                  <a:gd name="T8" fmla="*/ 272 w 272"/>
                  <a:gd name="T9" fmla="*/ 30 h 106"/>
                  <a:gd name="T10" fmla="*/ 170 w 272"/>
                  <a:gd name="T11" fmla="*/ 0 h 106"/>
                </a:gdLst>
                <a:ahLst/>
                <a:cxnLst>
                  <a:cxn ang="0">
                    <a:pos x="T0" y="T1"/>
                  </a:cxn>
                  <a:cxn ang="0">
                    <a:pos x="T2" y="T3"/>
                  </a:cxn>
                  <a:cxn ang="0">
                    <a:pos x="T4" y="T5"/>
                  </a:cxn>
                  <a:cxn ang="0">
                    <a:pos x="T6" y="T7"/>
                  </a:cxn>
                  <a:cxn ang="0">
                    <a:pos x="T8" y="T9"/>
                  </a:cxn>
                  <a:cxn ang="0">
                    <a:pos x="T10" y="T11"/>
                  </a:cxn>
                </a:cxnLst>
                <a:rect l="0" t="0" r="r" b="b"/>
                <a:pathLst>
                  <a:path w="272" h="106">
                    <a:moveTo>
                      <a:pt x="170" y="0"/>
                    </a:moveTo>
                    <a:cubicBezTo>
                      <a:pt x="95" y="0"/>
                      <a:pt x="30" y="43"/>
                      <a:pt x="0" y="106"/>
                    </a:cubicBezTo>
                    <a:cubicBezTo>
                      <a:pt x="49" y="74"/>
                      <a:pt x="107" y="55"/>
                      <a:pt x="170" y="55"/>
                    </a:cubicBezTo>
                    <a:cubicBezTo>
                      <a:pt x="197" y="55"/>
                      <a:pt x="224" y="58"/>
                      <a:pt x="249" y="65"/>
                    </a:cubicBezTo>
                    <a:cubicBezTo>
                      <a:pt x="272" y="30"/>
                      <a:pt x="272" y="30"/>
                      <a:pt x="272" y="30"/>
                    </a:cubicBezTo>
                    <a:cubicBezTo>
                      <a:pt x="242" y="11"/>
                      <a:pt x="207" y="0"/>
                      <a:pt x="170" y="0"/>
                    </a:cubicBezTo>
                  </a:path>
                </a:pathLst>
              </a:custGeom>
              <a:solidFill>
                <a:schemeClr val="bg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72358">
                  <a:defRPr/>
                </a:pPr>
                <a:endParaRPr lang="en-US" sz="1324" kern="0">
                  <a:solidFill>
                    <a:sysClr val="windowText" lastClr="000000"/>
                  </a:solidFill>
                  <a:latin typeface="Segoe UI Semilight"/>
                </a:endParaRPr>
              </a:p>
            </p:txBody>
          </p:sp>
          <p:sp>
            <p:nvSpPr>
              <p:cNvPr id="224" name="Oval 74"/>
              <p:cNvSpPr>
                <a:spLocks noChangeArrowheads="1"/>
              </p:cNvSpPr>
              <p:nvPr/>
            </p:nvSpPr>
            <p:spPr bwMode="auto">
              <a:xfrm>
                <a:off x="6061" y="1906"/>
                <a:ext cx="107" cy="107"/>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72358">
                  <a:defRPr/>
                </a:pPr>
                <a:endParaRPr lang="en-US" sz="1324" kern="0">
                  <a:solidFill>
                    <a:sysClr val="windowText" lastClr="000000"/>
                  </a:solidFill>
                  <a:latin typeface="Segoe UI Semilight"/>
                </a:endParaRPr>
              </a:p>
            </p:txBody>
          </p:sp>
          <p:sp>
            <p:nvSpPr>
              <p:cNvPr id="225" name="Freeform 75"/>
              <p:cNvSpPr>
                <a:spLocks/>
              </p:cNvSpPr>
              <p:nvPr/>
            </p:nvSpPr>
            <p:spPr bwMode="auto">
              <a:xfrm>
                <a:off x="6108" y="1579"/>
                <a:ext cx="10" cy="105"/>
              </a:xfrm>
              <a:custGeom>
                <a:avLst/>
                <a:gdLst>
                  <a:gd name="T0" fmla="*/ 3 w 5"/>
                  <a:gd name="T1" fmla="*/ 51 h 51"/>
                  <a:gd name="T2" fmla="*/ 0 w 5"/>
                  <a:gd name="T3" fmla="*/ 49 h 51"/>
                  <a:gd name="T4" fmla="*/ 0 w 5"/>
                  <a:gd name="T5" fmla="*/ 2 h 51"/>
                  <a:gd name="T6" fmla="*/ 3 w 5"/>
                  <a:gd name="T7" fmla="*/ 0 h 51"/>
                  <a:gd name="T8" fmla="*/ 5 w 5"/>
                  <a:gd name="T9" fmla="*/ 2 h 51"/>
                  <a:gd name="T10" fmla="*/ 5 w 5"/>
                  <a:gd name="T11" fmla="*/ 49 h 51"/>
                  <a:gd name="T12" fmla="*/ 3 w 5"/>
                  <a:gd name="T13" fmla="*/ 51 h 51"/>
                </a:gdLst>
                <a:ahLst/>
                <a:cxnLst>
                  <a:cxn ang="0">
                    <a:pos x="T0" y="T1"/>
                  </a:cxn>
                  <a:cxn ang="0">
                    <a:pos x="T2" y="T3"/>
                  </a:cxn>
                  <a:cxn ang="0">
                    <a:pos x="T4" y="T5"/>
                  </a:cxn>
                  <a:cxn ang="0">
                    <a:pos x="T6" y="T7"/>
                  </a:cxn>
                  <a:cxn ang="0">
                    <a:pos x="T8" y="T9"/>
                  </a:cxn>
                  <a:cxn ang="0">
                    <a:pos x="T10" y="T11"/>
                  </a:cxn>
                  <a:cxn ang="0">
                    <a:pos x="T12" y="T13"/>
                  </a:cxn>
                </a:cxnLst>
                <a:rect l="0" t="0" r="r" b="b"/>
                <a:pathLst>
                  <a:path w="5" h="51">
                    <a:moveTo>
                      <a:pt x="3" y="51"/>
                    </a:moveTo>
                    <a:cubicBezTo>
                      <a:pt x="1" y="51"/>
                      <a:pt x="0" y="50"/>
                      <a:pt x="0" y="49"/>
                    </a:cubicBezTo>
                    <a:cubicBezTo>
                      <a:pt x="0" y="2"/>
                      <a:pt x="0" y="2"/>
                      <a:pt x="0" y="2"/>
                    </a:cubicBezTo>
                    <a:cubicBezTo>
                      <a:pt x="0" y="1"/>
                      <a:pt x="1" y="0"/>
                      <a:pt x="3" y="0"/>
                    </a:cubicBezTo>
                    <a:cubicBezTo>
                      <a:pt x="4" y="0"/>
                      <a:pt x="5" y="1"/>
                      <a:pt x="5" y="2"/>
                    </a:cubicBezTo>
                    <a:cubicBezTo>
                      <a:pt x="5" y="49"/>
                      <a:pt x="5" y="49"/>
                      <a:pt x="5" y="49"/>
                    </a:cubicBezTo>
                    <a:cubicBezTo>
                      <a:pt x="5" y="50"/>
                      <a:pt x="4" y="51"/>
                      <a:pt x="3" y="51"/>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72358">
                  <a:defRPr/>
                </a:pPr>
                <a:endParaRPr lang="en-US" sz="1324" kern="0">
                  <a:solidFill>
                    <a:sysClr val="windowText" lastClr="000000"/>
                  </a:solidFill>
                  <a:latin typeface="Segoe UI Semilight"/>
                </a:endParaRPr>
              </a:p>
            </p:txBody>
          </p:sp>
          <p:sp>
            <p:nvSpPr>
              <p:cNvPr id="226" name="Freeform 76"/>
              <p:cNvSpPr>
                <a:spLocks/>
              </p:cNvSpPr>
              <p:nvPr/>
            </p:nvSpPr>
            <p:spPr bwMode="auto">
              <a:xfrm>
                <a:off x="6108" y="2237"/>
                <a:ext cx="10" cy="105"/>
              </a:xfrm>
              <a:custGeom>
                <a:avLst/>
                <a:gdLst>
                  <a:gd name="T0" fmla="*/ 3 w 5"/>
                  <a:gd name="T1" fmla="*/ 51 h 51"/>
                  <a:gd name="T2" fmla="*/ 0 w 5"/>
                  <a:gd name="T3" fmla="*/ 49 h 51"/>
                  <a:gd name="T4" fmla="*/ 0 w 5"/>
                  <a:gd name="T5" fmla="*/ 2 h 51"/>
                  <a:gd name="T6" fmla="*/ 3 w 5"/>
                  <a:gd name="T7" fmla="*/ 0 h 51"/>
                  <a:gd name="T8" fmla="*/ 5 w 5"/>
                  <a:gd name="T9" fmla="*/ 2 h 51"/>
                  <a:gd name="T10" fmla="*/ 5 w 5"/>
                  <a:gd name="T11" fmla="*/ 49 h 51"/>
                  <a:gd name="T12" fmla="*/ 3 w 5"/>
                  <a:gd name="T13" fmla="*/ 51 h 51"/>
                </a:gdLst>
                <a:ahLst/>
                <a:cxnLst>
                  <a:cxn ang="0">
                    <a:pos x="T0" y="T1"/>
                  </a:cxn>
                  <a:cxn ang="0">
                    <a:pos x="T2" y="T3"/>
                  </a:cxn>
                  <a:cxn ang="0">
                    <a:pos x="T4" y="T5"/>
                  </a:cxn>
                  <a:cxn ang="0">
                    <a:pos x="T6" y="T7"/>
                  </a:cxn>
                  <a:cxn ang="0">
                    <a:pos x="T8" y="T9"/>
                  </a:cxn>
                  <a:cxn ang="0">
                    <a:pos x="T10" y="T11"/>
                  </a:cxn>
                  <a:cxn ang="0">
                    <a:pos x="T12" y="T13"/>
                  </a:cxn>
                </a:cxnLst>
                <a:rect l="0" t="0" r="r" b="b"/>
                <a:pathLst>
                  <a:path w="5" h="51">
                    <a:moveTo>
                      <a:pt x="3" y="51"/>
                    </a:moveTo>
                    <a:cubicBezTo>
                      <a:pt x="1" y="51"/>
                      <a:pt x="0" y="50"/>
                      <a:pt x="0" y="49"/>
                    </a:cubicBezTo>
                    <a:cubicBezTo>
                      <a:pt x="0" y="2"/>
                      <a:pt x="0" y="2"/>
                      <a:pt x="0" y="2"/>
                    </a:cubicBezTo>
                    <a:cubicBezTo>
                      <a:pt x="0" y="1"/>
                      <a:pt x="1" y="0"/>
                      <a:pt x="3" y="0"/>
                    </a:cubicBezTo>
                    <a:cubicBezTo>
                      <a:pt x="4" y="0"/>
                      <a:pt x="5" y="1"/>
                      <a:pt x="5" y="2"/>
                    </a:cubicBezTo>
                    <a:cubicBezTo>
                      <a:pt x="5" y="49"/>
                      <a:pt x="5" y="49"/>
                      <a:pt x="5" y="49"/>
                    </a:cubicBezTo>
                    <a:cubicBezTo>
                      <a:pt x="5" y="50"/>
                      <a:pt x="4" y="51"/>
                      <a:pt x="3" y="51"/>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72358">
                  <a:defRPr/>
                </a:pPr>
                <a:endParaRPr lang="en-US" sz="1324" kern="0">
                  <a:solidFill>
                    <a:sysClr val="windowText" lastClr="000000"/>
                  </a:solidFill>
                  <a:latin typeface="Segoe UI Semilight"/>
                </a:endParaRPr>
              </a:p>
            </p:txBody>
          </p:sp>
          <p:sp>
            <p:nvSpPr>
              <p:cNvPr id="227" name="Freeform 77"/>
              <p:cNvSpPr>
                <a:spLocks/>
              </p:cNvSpPr>
              <p:nvPr/>
            </p:nvSpPr>
            <p:spPr bwMode="auto">
              <a:xfrm>
                <a:off x="5919" y="1629"/>
                <a:ext cx="60" cy="92"/>
              </a:xfrm>
              <a:custGeom>
                <a:avLst/>
                <a:gdLst>
                  <a:gd name="T0" fmla="*/ 26 w 29"/>
                  <a:gd name="T1" fmla="*/ 45 h 45"/>
                  <a:gd name="T2" fmla="*/ 24 w 29"/>
                  <a:gd name="T3" fmla="*/ 44 h 45"/>
                  <a:gd name="T4" fmla="*/ 1 w 29"/>
                  <a:gd name="T5" fmla="*/ 4 h 45"/>
                  <a:gd name="T6" fmla="*/ 2 w 29"/>
                  <a:gd name="T7" fmla="*/ 0 h 45"/>
                  <a:gd name="T8" fmla="*/ 5 w 29"/>
                  <a:gd name="T9" fmla="*/ 1 h 45"/>
                  <a:gd name="T10" fmla="*/ 28 w 29"/>
                  <a:gd name="T11" fmla="*/ 42 h 45"/>
                  <a:gd name="T12" fmla="*/ 28 w 29"/>
                  <a:gd name="T13" fmla="*/ 45 h 45"/>
                  <a:gd name="T14" fmla="*/ 26 w 29"/>
                  <a:gd name="T15" fmla="*/ 45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45">
                    <a:moveTo>
                      <a:pt x="26" y="45"/>
                    </a:moveTo>
                    <a:cubicBezTo>
                      <a:pt x="26" y="45"/>
                      <a:pt x="25" y="45"/>
                      <a:pt x="24" y="44"/>
                    </a:cubicBezTo>
                    <a:cubicBezTo>
                      <a:pt x="1" y="4"/>
                      <a:pt x="1" y="4"/>
                      <a:pt x="1" y="4"/>
                    </a:cubicBezTo>
                    <a:cubicBezTo>
                      <a:pt x="0" y="3"/>
                      <a:pt x="1" y="1"/>
                      <a:pt x="2" y="0"/>
                    </a:cubicBezTo>
                    <a:cubicBezTo>
                      <a:pt x="3" y="0"/>
                      <a:pt x="4" y="0"/>
                      <a:pt x="5" y="1"/>
                    </a:cubicBezTo>
                    <a:cubicBezTo>
                      <a:pt x="28" y="42"/>
                      <a:pt x="28" y="42"/>
                      <a:pt x="28" y="42"/>
                    </a:cubicBezTo>
                    <a:cubicBezTo>
                      <a:pt x="29" y="43"/>
                      <a:pt x="29" y="44"/>
                      <a:pt x="28" y="45"/>
                    </a:cubicBezTo>
                    <a:cubicBezTo>
                      <a:pt x="27" y="45"/>
                      <a:pt x="27" y="45"/>
                      <a:pt x="26" y="45"/>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72358">
                  <a:defRPr/>
                </a:pPr>
                <a:endParaRPr lang="en-US" sz="1324" kern="0">
                  <a:solidFill>
                    <a:sysClr val="windowText" lastClr="000000"/>
                  </a:solidFill>
                  <a:latin typeface="Segoe UI Semilight"/>
                </a:endParaRPr>
              </a:p>
            </p:txBody>
          </p:sp>
          <p:sp>
            <p:nvSpPr>
              <p:cNvPr id="228" name="Freeform 78"/>
              <p:cNvSpPr>
                <a:spLocks/>
              </p:cNvSpPr>
              <p:nvPr/>
            </p:nvSpPr>
            <p:spPr bwMode="auto">
              <a:xfrm>
                <a:off x="6248" y="2198"/>
                <a:ext cx="60" cy="93"/>
              </a:xfrm>
              <a:custGeom>
                <a:avLst/>
                <a:gdLst>
                  <a:gd name="T0" fmla="*/ 26 w 29"/>
                  <a:gd name="T1" fmla="*/ 45 h 45"/>
                  <a:gd name="T2" fmla="*/ 24 w 29"/>
                  <a:gd name="T3" fmla="*/ 44 h 45"/>
                  <a:gd name="T4" fmla="*/ 1 w 29"/>
                  <a:gd name="T5" fmla="*/ 4 h 45"/>
                  <a:gd name="T6" fmla="*/ 2 w 29"/>
                  <a:gd name="T7" fmla="*/ 1 h 45"/>
                  <a:gd name="T8" fmla="*/ 5 w 29"/>
                  <a:gd name="T9" fmla="*/ 1 h 45"/>
                  <a:gd name="T10" fmla="*/ 28 w 29"/>
                  <a:gd name="T11" fmla="*/ 42 h 45"/>
                  <a:gd name="T12" fmla="*/ 28 w 29"/>
                  <a:gd name="T13" fmla="*/ 45 h 45"/>
                  <a:gd name="T14" fmla="*/ 26 w 29"/>
                  <a:gd name="T15" fmla="*/ 45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45">
                    <a:moveTo>
                      <a:pt x="26" y="45"/>
                    </a:moveTo>
                    <a:cubicBezTo>
                      <a:pt x="26" y="45"/>
                      <a:pt x="25" y="45"/>
                      <a:pt x="24" y="44"/>
                    </a:cubicBezTo>
                    <a:cubicBezTo>
                      <a:pt x="1" y="4"/>
                      <a:pt x="1" y="4"/>
                      <a:pt x="1" y="4"/>
                    </a:cubicBezTo>
                    <a:cubicBezTo>
                      <a:pt x="0" y="3"/>
                      <a:pt x="1" y="1"/>
                      <a:pt x="2" y="1"/>
                    </a:cubicBezTo>
                    <a:cubicBezTo>
                      <a:pt x="3" y="0"/>
                      <a:pt x="4" y="0"/>
                      <a:pt x="5" y="1"/>
                    </a:cubicBezTo>
                    <a:cubicBezTo>
                      <a:pt x="28" y="42"/>
                      <a:pt x="28" y="42"/>
                      <a:pt x="28" y="42"/>
                    </a:cubicBezTo>
                    <a:cubicBezTo>
                      <a:pt x="29" y="43"/>
                      <a:pt x="29" y="44"/>
                      <a:pt x="28" y="45"/>
                    </a:cubicBezTo>
                    <a:cubicBezTo>
                      <a:pt x="27" y="45"/>
                      <a:pt x="27" y="45"/>
                      <a:pt x="26" y="45"/>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72358">
                  <a:defRPr/>
                </a:pPr>
                <a:endParaRPr lang="en-US" sz="1324" kern="0">
                  <a:solidFill>
                    <a:sysClr val="windowText" lastClr="000000"/>
                  </a:solidFill>
                  <a:latin typeface="Segoe UI Semilight"/>
                </a:endParaRPr>
              </a:p>
            </p:txBody>
          </p:sp>
          <p:sp>
            <p:nvSpPr>
              <p:cNvPr id="229" name="Freeform 79"/>
              <p:cNvSpPr>
                <a:spLocks/>
              </p:cNvSpPr>
              <p:nvPr/>
            </p:nvSpPr>
            <p:spPr bwMode="auto">
              <a:xfrm>
                <a:off x="5781" y="1766"/>
                <a:ext cx="95" cy="58"/>
              </a:xfrm>
              <a:custGeom>
                <a:avLst/>
                <a:gdLst>
                  <a:gd name="T0" fmla="*/ 43 w 46"/>
                  <a:gd name="T1" fmla="*/ 28 h 28"/>
                  <a:gd name="T2" fmla="*/ 42 w 46"/>
                  <a:gd name="T3" fmla="*/ 28 h 28"/>
                  <a:gd name="T4" fmla="*/ 2 w 46"/>
                  <a:gd name="T5" fmla="*/ 5 h 28"/>
                  <a:gd name="T6" fmla="*/ 1 w 46"/>
                  <a:gd name="T7" fmla="*/ 1 h 28"/>
                  <a:gd name="T8" fmla="*/ 4 w 46"/>
                  <a:gd name="T9" fmla="*/ 1 h 28"/>
                  <a:gd name="T10" fmla="*/ 45 w 46"/>
                  <a:gd name="T11" fmla="*/ 24 h 28"/>
                  <a:gd name="T12" fmla="*/ 45 w 46"/>
                  <a:gd name="T13" fmla="*/ 27 h 28"/>
                  <a:gd name="T14" fmla="*/ 43 w 46"/>
                  <a:gd name="T15" fmla="*/ 28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28">
                    <a:moveTo>
                      <a:pt x="43" y="28"/>
                    </a:moveTo>
                    <a:cubicBezTo>
                      <a:pt x="43" y="28"/>
                      <a:pt x="43" y="28"/>
                      <a:pt x="42" y="28"/>
                    </a:cubicBezTo>
                    <a:cubicBezTo>
                      <a:pt x="2" y="5"/>
                      <a:pt x="2" y="5"/>
                      <a:pt x="2" y="5"/>
                    </a:cubicBezTo>
                    <a:cubicBezTo>
                      <a:pt x="1" y="4"/>
                      <a:pt x="0" y="3"/>
                      <a:pt x="1" y="1"/>
                    </a:cubicBezTo>
                    <a:cubicBezTo>
                      <a:pt x="2" y="0"/>
                      <a:pt x="3" y="0"/>
                      <a:pt x="4" y="1"/>
                    </a:cubicBezTo>
                    <a:cubicBezTo>
                      <a:pt x="45" y="24"/>
                      <a:pt x="45" y="24"/>
                      <a:pt x="45" y="24"/>
                    </a:cubicBezTo>
                    <a:cubicBezTo>
                      <a:pt x="46" y="25"/>
                      <a:pt x="46" y="26"/>
                      <a:pt x="45" y="27"/>
                    </a:cubicBezTo>
                    <a:cubicBezTo>
                      <a:pt x="45" y="28"/>
                      <a:pt x="44" y="28"/>
                      <a:pt x="43" y="28"/>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72358">
                  <a:defRPr/>
                </a:pPr>
                <a:endParaRPr lang="en-US" sz="1324" kern="0">
                  <a:solidFill>
                    <a:sysClr val="windowText" lastClr="000000"/>
                  </a:solidFill>
                  <a:latin typeface="Segoe UI Semilight"/>
                </a:endParaRPr>
              </a:p>
            </p:txBody>
          </p:sp>
          <p:sp>
            <p:nvSpPr>
              <p:cNvPr id="230" name="Freeform 80"/>
              <p:cNvSpPr>
                <a:spLocks/>
              </p:cNvSpPr>
              <p:nvPr/>
            </p:nvSpPr>
            <p:spPr bwMode="auto">
              <a:xfrm>
                <a:off x="6351" y="2095"/>
                <a:ext cx="94" cy="58"/>
              </a:xfrm>
              <a:custGeom>
                <a:avLst/>
                <a:gdLst>
                  <a:gd name="T0" fmla="*/ 43 w 46"/>
                  <a:gd name="T1" fmla="*/ 28 h 28"/>
                  <a:gd name="T2" fmla="*/ 42 w 46"/>
                  <a:gd name="T3" fmla="*/ 28 h 28"/>
                  <a:gd name="T4" fmla="*/ 2 w 46"/>
                  <a:gd name="T5" fmla="*/ 5 h 28"/>
                  <a:gd name="T6" fmla="*/ 1 w 46"/>
                  <a:gd name="T7" fmla="*/ 1 h 28"/>
                  <a:gd name="T8" fmla="*/ 4 w 46"/>
                  <a:gd name="T9" fmla="*/ 1 h 28"/>
                  <a:gd name="T10" fmla="*/ 45 w 46"/>
                  <a:gd name="T11" fmla="*/ 24 h 28"/>
                  <a:gd name="T12" fmla="*/ 46 w 46"/>
                  <a:gd name="T13" fmla="*/ 27 h 28"/>
                  <a:gd name="T14" fmla="*/ 43 w 46"/>
                  <a:gd name="T15" fmla="*/ 28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28">
                    <a:moveTo>
                      <a:pt x="43" y="28"/>
                    </a:moveTo>
                    <a:cubicBezTo>
                      <a:pt x="43" y="28"/>
                      <a:pt x="43" y="28"/>
                      <a:pt x="42" y="28"/>
                    </a:cubicBezTo>
                    <a:cubicBezTo>
                      <a:pt x="2" y="5"/>
                      <a:pt x="2" y="5"/>
                      <a:pt x="2" y="5"/>
                    </a:cubicBezTo>
                    <a:cubicBezTo>
                      <a:pt x="1" y="4"/>
                      <a:pt x="0" y="3"/>
                      <a:pt x="1" y="1"/>
                    </a:cubicBezTo>
                    <a:cubicBezTo>
                      <a:pt x="2" y="0"/>
                      <a:pt x="3" y="0"/>
                      <a:pt x="4" y="1"/>
                    </a:cubicBezTo>
                    <a:cubicBezTo>
                      <a:pt x="45" y="24"/>
                      <a:pt x="45" y="24"/>
                      <a:pt x="45" y="24"/>
                    </a:cubicBezTo>
                    <a:cubicBezTo>
                      <a:pt x="46" y="25"/>
                      <a:pt x="46" y="26"/>
                      <a:pt x="46" y="27"/>
                    </a:cubicBezTo>
                    <a:cubicBezTo>
                      <a:pt x="45" y="28"/>
                      <a:pt x="44" y="28"/>
                      <a:pt x="43" y="28"/>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72358">
                  <a:defRPr/>
                </a:pPr>
                <a:endParaRPr lang="en-US" sz="1324" kern="0">
                  <a:solidFill>
                    <a:sysClr val="windowText" lastClr="000000"/>
                  </a:solidFill>
                  <a:latin typeface="Segoe UI Semilight"/>
                </a:endParaRPr>
              </a:p>
            </p:txBody>
          </p:sp>
          <p:sp>
            <p:nvSpPr>
              <p:cNvPr id="231" name="Freeform 81"/>
              <p:cNvSpPr>
                <a:spLocks/>
              </p:cNvSpPr>
              <p:nvPr/>
            </p:nvSpPr>
            <p:spPr bwMode="auto">
              <a:xfrm>
                <a:off x="6390" y="1956"/>
                <a:ext cx="105" cy="10"/>
              </a:xfrm>
              <a:custGeom>
                <a:avLst/>
                <a:gdLst>
                  <a:gd name="T0" fmla="*/ 49 w 51"/>
                  <a:gd name="T1" fmla="*/ 5 h 5"/>
                  <a:gd name="T2" fmla="*/ 2 w 51"/>
                  <a:gd name="T3" fmla="*/ 5 h 5"/>
                  <a:gd name="T4" fmla="*/ 0 w 51"/>
                  <a:gd name="T5" fmla="*/ 2 h 5"/>
                  <a:gd name="T6" fmla="*/ 2 w 51"/>
                  <a:gd name="T7" fmla="*/ 0 h 5"/>
                  <a:gd name="T8" fmla="*/ 49 w 51"/>
                  <a:gd name="T9" fmla="*/ 0 h 5"/>
                  <a:gd name="T10" fmla="*/ 51 w 51"/>
                  <a:gd name="T11" fmla="*/ 2 h 5"/>
                  <a:gd name="T12" fmla="*/ 49 w 51"/>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51" h="5">
                    <a:moveTo>
                      <a:pt x="49" y="5"/>
                    </a:moveTo>
                    <a:cubicBezTo>
                      <a:pt x="2" y="5"/>
                      <a:pt x="2" y="5"/>
                      <a:pt x="2" y="5"/>
                    </a:cubicBezTo>
                    <a:cubicBezTo>
                      <a:pt x="1" y="5"/>
                      <a:pt x="0" y="4"/>
                      <a:pt x="0" y="2"/>
                    </a:cubicBezTo>
                    <a:cubicBezTo>
                      <a:pt x="0" y="1"/>
                      <a:pt x="1" y="0"/>
                      <a:pt x="2" y="0"/>
                    </a:cubicBezTo>
                    <a:cubicBezTo>
                      <a:pt x="49" y="0"/>
                      <a:pt x="49" y="0"/>
                      <a:pt x="49" y="0"/>
                    </a:cubicBezTo>
                    <a:cubicBezTo>
                      <a:pt x="50" y="0"/>
                      <a:pt x="51" y="1"/>
                      <a:pt x="51" y="2"/>
                    </a:cubicBezTo>
                    <a:cubicBezTo>
                      <a:pt x="51" y="4"/>
                      <a:pt x="50" y="5"/>
                      <a:pt x="49" y="5"/>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72358">
                  <a:defRPr/>
                </a:pPr>
                <a:endParaRPr lang="en-US" sz="1324" kern="0">
                  <a:solidFill>
                    <a:sysClr val="windowText" lastClr="000000"/>
                  </a:solidFill>
                  <a:latin typeface="Segoe UI Semilight"/>
                </a:endParaRPr>
              </a:p>
            </p:txBody>
          </p:sp>
          <p:sp>
            <p:nvSpPr>
              <p:cNvPr id="232" name="Freeform 82"/>
              <p:cNvSpPr>
                <a:spLocks/>
              </p:cNvSpPr>
              <p:nvPr/>
            </p:nvSpPr>
            <p:spPr bwMode="auto">
              <a:xfrm>
                <a:off x="5732" y="1956"/>
                <a:ext cx="105" cy="10"/>
              </a:xfrm>
              <a:custGeom>
                <a:avLst/>
                <a:gdLst>
                  <a:gd name="T0" fmla="*/ 49 w 51"/>
                  <a:gd name="T1" fmla="*/ 5 h 5"/>
                  <a:gd name="T2" fmla="*/ 2 w 51"/>
                  <a:gd name="T3" fmla="*/ 5 h 5"/>
                  <a:gd name="T4" fmla="*/ 0 w 51"/>
                  <a:gd name="T5" fmla="*/ 2 h 5"/>
                  <a:gd name="T6" fmla="*/ 2 w 51"/>
                  <a:gd name="T7" fmla="*/ 0 h 5"/>
                  <a:gd name="T8" fmla="*/ 49 w 51"/>
                  <a:gd name="T9" fmla="*/ 0 h 5"/>
                  <a:gd name="T10" fmla="*/ 51 w 51"/>
                  <a:gd name="T11" fmla="*/ 2 h 5"/>
                  <a:gd name="T12" fmla="*/ 49 w 51"/>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51" h="5">
                    <a:moveTo>
                      <a:pt x="49" y="5"/>
                    </a:moveTo>
                    <a:cubicBezTo>
                      <a:pt x="2" y="5"/>
                      <a:pt x="2" y="5"/>
                      <a:pt x="2" y="5"/>
                    </a:cubicBezTo>
                    <a:cubicBezTo>
                      <a:pt x="1" y="5"/>
                      <a:pt x="0" y="4"/>
                      <a:pt x="0" y="2"/>
                    </a:cubicBezTo>
                    <a:cubicBezTo>
                      <a:pt x="0" y="1"/>
                      <a:pt x="1" y="0"/>
                      <a:pt x="2" y="0"/>
                    </a:cubicBezTo>
                    <a:cubicBezTo>
                      <a:pt x="49" y="0"/>
                      <a:pt x="49" y="0"/>
                      <a:pt x="49" y="0"/>
                    </a:cubicBezTo>
                    <a:cubicBezTo>
                      <a:pt x="50" y="0"/>
                      <a:pt x="51" y="1"/>
                      <a:pt x="51" y="2"/>
                    </a:cubicBezTo>
                    <a:cubicBezTo>
                      <a:pt x="51" y="4"/>
                      <a:pt x="50" y="5"/>
                      <a:pt x="49" y="5"/>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72358">
                  <a:defRPr/>
                </a:pPr>
                <a:endParaRPr lang="en-US" sz="1324" kern="0">
                  <a:solidFill>
                    <a:sysClr val="windowText" lastClr="000000"/>
                  </a:solidFill>
                  <a:latin typeface="Segoe UI Semilight"/>
                </a:endParaRPr>
              </a:p>
            </p:txBody>
          </p:sp>
          <p:sp>
            <p:nvSpPr>
              <p:cNvPr id="233" name="Freeform 83"/>
              <p:cNvSpPr>
                <a:spLocks/>
              </p:cNvSpPr>
              <p:nvPr/>
            </p:nvSpPr>
            <p:spPr bwMode="auto">
              <a:xfrm>
                <a:off x="6351" y="1766"/>
                <a:ext cx="94" cy="58"/>
              </a:xfrm>
              <a:custGeom>
                <a:avLst/>
                <a:gdLst>
                  <a:gd name="T0" fmla="*/ 3 w 46"/>
                  <a:gd name="T1" fmla="*/ 28 h 28"/>
                  <a:gd name="T2" fmla="*/ 1 w 46"/>
                  <a:gd name="T3" fmla="*/ 27 h 28"/>
                  <a:gd name="T4" fmla="*/ 2 w 46"/>
                  <a:gd name="T5" fmla="*/ 24 h 28"/>
                  <a:gd name="T6" fmla="*/ 42 w 46"/>
                  <a:gd name="T7" fmla="*/ 1 h 28"/>
                  <a:gd name="T8" fmla="*/ 46 w 46"/>
                  <a:gd name="T9" fmla="*/ 1 h 28"/>
                  <a:gd name="T10" fmla="*/ 45 w 46"/>
                  <a:gd name="T11" fmla="*/ 5 h 28"/>
                  <a:gd name="T12" fmla="*/ 4 w 46"/>
                  <a:gd name="T13" fmla="*/ 28 h 28"/>
                  <a:gd name="T14" fmla="*/ 3 w 46"/>
                  <a:gd name="T15" fmla="*/ 28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28">
                    <a:moveTo>
                      <a:pt x="3" y="28"/>
                    </a:moveTo>
                    <a:cubicBezTo>
                      <a:pt x="2" y="28"/>
                      <a:pt x="1" y="28"/>
                      <a:pt x="1" y="27"/>
                    </a:cubicBezTo>
                    <a:cubicBezTo>
                      <a:pt x="0" y="26"/>
                      <a:pt x="1" y="25"/>
                      <a:pt x="2" y="24"/>
                    </a:cubicBezTo>
                    <a:cubicBezTo>
                      <a:pt x="42" y="1"/>
                      <a:pt x="42" y="1"/>
                      <a:pt x="42" y="1"/>
                    </a:cubicBezTo>
                    <a:cubicBezTo>
                      <a:pt x="43" y="0"/>
                      <a:pt x="45" y="0"/>
                      <a:pt x="46" y="1"/>
                    </a:cubicBezTo>
                    <a:cubicBezTo>
                      <a:pt x="46" y="3"/>
                      <a:pt x="46" y="4"/>
                      <a:pt x="45" y="5"/>
                    </a:cubicBezTo>
                    <a:cubicBezTo>
                      <a:pt x="4" y="28"/>
                      <a:pt x="4" y="28"/>
                      <a:pt x="4" y="28"/>
                    </a:cubicBezTo>
                    <a:cubicBezTo>
                      <a:pt x="4" y="28"/>
                      <a:pt x="3" y="28"/>
                      <a:pt x="3" y="28"/>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72358">
                  <a:defRPr/>
                </a:pPr>
                <a:endParaRPr lang="en-US" sz="1324" kern="0">
                  <a:solidFill>
                    <a:sysClr val="windowText" lastClr="000000"/>
                  </a:solidFill>
                  <a:latin typeface="Segoe UI Semilight"/>
                </a:endParaRPr>
              </a:p>
            </p:txBody>
          </p:sp>
          <p:sp>
            <p:nvSpPr>
              <p:cNvPr id="234" name="Freeform 84"/>
              <p:cNvSpPr>
                <a:spLocks/>
              </p:cNvSpPr>
              <p:nvPr/>
            </p:nvSpPr>
            <p:spPr bwMode="auto">
              <a:xfrm>
                <a:off x="5781" y="2095"/>
                <a:ext cx="95" cy="58"/>
              </a:xfrm>
              <a:custGeom>
                <a:avLst/>
                <a:gdLst>
                  <a:gd name="T0" fmla="*/ 3 w 46"/>
                  <a:gd name="T1" fmla="*/ 28 h 28"/>
                  <a:gd name="T2" fmla="*/ 1 w 46"/>
                  <a:gd name="T3" fmla="*/ 27 h 28"/>
                  <a:gd name="T4" fmla="*/ 2 w 46"/>
                  <a:gd name="T5" fmla="*/ 24 h 28"/>
                  <a:gd name="T6" fmla="*/ 42 w 46"/>
                  <a:gd name="T7" fmla="*/ 1 h 28"/>
                  <a:gd name="T8" fmla="*/ 45 w 46"/>
                  <a:gd name="T9" fmla="*/ 1 h 28"/>
                  <a:gd name="T10" fmla="*/ 45 w 46"/>
                  <a:gd name="T11" fmla="*/ 5 h 28"/>
                  <a:gd name="T12" fmla="*/ 4 w 46"/>
                  <a:gd name="T13" fmla="*/ 28 h 28"/>
                  <a:gd name="T14" fmla="*/ 3 w 46"/>
                  <a:gd name="T15" fmla="*/ 28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28">
                    <a:moveTo>
                      <a:pt x="3" y="28"/>
                    </a:moveTo>
                    <a:cubicBezTo>
                      <a:pt x="2" y="28"/>
                      <a:pt x="1" y="28"/>
                      <a:pt x="1" y="27"/>
                    </a:cubicBezTo>
                    <a:cubicBezTo>
                      <a:pt x="0" y="26"/>
                      <a:pt x="1" y="25"/>
                      <a:pt x="2" y="24"/>
                    </a:cubicBezTo>
                    <a:cubicBezTo>
                      <a:pt x="42" y="1"/>
                      <a:pt x="42" y="1"/>
                      <a:pt x="42" y="1"/>
                    </a:cubicBezTo>
                    <a:cubicBezTo>
                      <a:pt x="43" y="0"/>
                      <a:pt x="45" y="0"/>
                      <a:pt x="45" y="1"/>
                    </a:cubicBezTo>
                    <a:cubicBezTo>
                      <a:pt x="46" y="3"/>
                      <a:pt x="46" y="4"/>
                      <a:pt x="45" y="5"/>
                    </a:cubicBezTo>
                    <a:cubicBezTo>
                      <a:pt x="4" y="28"/>
                      <a:pt x="4" y="28"/>
                      <a:pt x="4" y="28"/>
                    </a:cubicBezTo>
                    <a:cubicBezTo>
                      <a:pt x="4" y="28"/>
                      <a:pt x="3" y="28"/>
                      <a:pt x="3" y="28"/>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72358">
                  <a:defRPr/>
                </a:pPr>
                <a:endParaRPr lang="en-US" sz="1324" kern="0">
                  <a:solidFill>
                    <a:sysClr val="windowText" lastClr="000000"/>
                  </a:solidFill>
                  <a:latin typeface="Segoe UI Semilight"/>
                </a:endParaRPr>
              </a:p>
            </p:txBody>
          </p:sp>
          <p:sp>
            <p:nvSpPr>
              <p:cNvPr id="235" name="Freeform 85"/>
              <p:cNvSpPr>
                <a:spLocks/>
              </p:cNvSpPr>
              <p:nvPr/>
            </p:nvSpPr>
            <p:spPr bwMode="auto">
              <a:xfrm>
                <a:off x="6248" y="1629"/>
                <a:ext cx="60" cy="92"/>
              </a:xfrm>
              <a:custGeom>
                <a:avLst/>
                <a:gdLst>
                  <a:gd name="T0" fmla="*/ 3 w 29"/>
                  <a:gd name="T1" fmla="*/ 45 h 45"/>
                  <a:gd name="T2" fmla="*/ 2 w 29"/>
                  <a:gd name="T3" fmla="*/ 45 h 45"/>
                  <a:gd name="T4" fmla="*/ 1 w 29"/>
                  <a:gd name="T5" fmla="*/ 42 h 45"/>
                  <a:gd name="T6" fmla="*/ 24 w 29"/>
                  <a:gd name="T7" fmla="*/ 1 h 45"/>
                  <a:gd name="T8" fmla="*/ 28 w 29"/>
                  <a:gd name="T9" fmla="*/ 0 h 45"/>
                  <a:gd name="T10" fmla="*/ 28 w 29"/>
                  <a:gd name="T11" fmla="*/ 4 h 45"/>
                  <a:gd name="T12" fmla="*/ 5 w 29"/>
                  <a:gd name="T13" fmla="*/ 44 h 45"/>
                  <a:gd name="T14" fmla="*/ 3 w 29"/>
                  <a:gd name="T15" fmla="*/ 45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45">
                    <a:moveTo>
                      <a:pt x="3" y="45"/>
                    </a:moveTo>
                    <a:cubicBezTo>
                      <a:pt x="3" y="45"/>
                      <a:pt x="2" y="45"/>
                      <a:pt x="2" y="45"/>
                    </a:cubicBezTo>
                    <a:cubicBezTo>
                      <a:pt x="1" y="44"/>
                      <a:pt x="0" y="43"/>
                      <a:pt x="1" y="42"/>
                    </a:cubicBezTo>
                    <a:cubicBezTo>
                      <a:pt x="24" y="1"/>
                      <a:pt x="24" y="1"/>
                      <a:pt x="24" y="1"/>
                    </a:cubicBezTo>
                    <a:cubicBezTo>
                      <a:pt x="25" y="0"/>
                      <a:pt x="26" y="0"/>
                      <a:pt x="28" y="0"/>
                    </a:cubicBezTo>
                    <a:cubicBezTo>
                      <a:pt x="29" y="1"/>
                      <a:pt x="29" y="3"/>
                      <a:pt x="28" y="4"/>
                    </a:cubicBezTo>
                    <a:cubicBezTo>
                      <a:pt x="5" y="44"/>
                      <a:pt x="5" y="44"/>
                      <a:pt x="5" y="44"/>
                    </a:cubicBezTo>
                    <a:cubicBezTo>
                      <a:pt x="5" y="45"/>
                      <a:pt x="4" y="45"/>
                      <a:pt x="3" y="45"/>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72358">
                  <a:defRPr/>
                </a:pPr>
                <a:endParaRPr lang="en-US" sz="1324" kern="0">
                  <a:solidFill>
                    <a:sysClr val="windowText" lastClr="000000"/>
                  </a:solidFill>
                  <a:latin typeface="Segoe UI Semilight"/>
                </a:endParaRPr>
              </a:p>
            </p:txBody>
          </p:sp>
          <p:sp>
            <p:nvSpPr>
              <p:cNvPr id="236" name="Freeform 86"/>
              <p:cNvSpPr>
                <a:spLocks/>
              </p:cNvSpPr>
              <p:nvPr/>
            </p:nvSpPr>
            <p:spPr bwMode="auto">
              <a:xfrm>
                <a:off x="5919" y="2198"/>
                <a:ext cx="60" cy="93"/>
              </a:xfrm>
              <a:custGeom>
                <a:avLst/>
                <a:gdLst>
                  <a:gd name="T0" fmla="*/ 3 w 29"/>
                  <a:gd name="T1" fmla="*/ 45 h 45"/>
                  <a:gd name="T2" fmla="*/ 2 w 29"/>
                  <a:gd name="T3" fmla="*/ 45 h 45"/>
                  <a:gd name="T4" fmla="*/ 1 w 29"/>
                  <a:gd name="T5" fmla="*/ 42 h 45"/>
                  <a:gd name="T6" fmla="*/ 24 w 29"/>
                  <a:gd name="T7" fmla="*/ 1 h 45"/>
                  <a:gd name="T8" fmla="*/ 28 w 29"/>
                  <a:gd name="T9" fmla="*/ 1 h 45"/>
                  <a:gd name="T10" fmla="*/ 28 w 29"/>
                  <a:gd name="T11" fmla="*/ 4 h 45"/>
                  <a:gd name="T12" fmla="*/ 5 w 29"/>
                  <a:gd name="T13" fmla="*/ 44 h 45"/>
                  <a:gd name="T14" fmla="*/ 3 w 29"/>
                  <a:gd name="T15" fmla="*/ 45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45">
                    <a:moveTo>
                      <a:pt x="3" y="45"/>
                    </a:moveTo>
                    <a:cubicBezTo>
                      <a:pt x="3" y="45"/>
                      <a:pt x="2" y="45"/>
                      <a:pt x="2" y="45"/>
                    </a:cubicBezTo>
                    <a:cubicBezTo>
                      <a:pt x="1" y="44"/>
                      <a:pt x="0" y="43"/>
                      <a:pt x="1" y="42"/>
                    </a:cubicBezTo>
                    <a:cubicBezTo>
                      <a:pt x="24" y="1"/>
                      <a:pt x="24" y="1"/>
                      <a:pt x="24" y="1"/>
                    </a:cubicBezTo>
                    <a:cubicBezTo>
                      <a:pt x="25" y="0"/>
                      <a:pt x="26" y="0"/>
                      <a:pt x="28" y="1"/>
                    </a:cubicBezTo>
                    <a:cubicBezTo>
                      <a:pt x="29" y="1"/>
                      <a:pt x="29" y="3"/>
                      <a:pt x="28" y="4"/>
                    </a:cubicBezTo>
                    <a:cubicBezTo>
                      <a:pt x="5" y="44"/>
                      <a:pt x="5" y="44"/>
                      <a:pt x="5" y="44"/>
                    </a:cubicBezTo>
                    <a:cubicBezTo>
                      <a:pt x="5" y="45"/>
                      <a:pt x="4" y="45"/>
                      <a:pt x="3" y="45"/>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72358">
                  <a:defRPr/>
                </a:pPr>
                <a:endParaRPr lang="en-US" sz="1324" kern="0">
                  <a:solidFill>
                    <a:sysClr val="windowText" lastClr="000000"/>
                  </a:solidFill>
                  <a:latin typeface="Segoe UI Semilight"/>
                </a:endParaRPr>
              </a:p>
            </p:txBody>
          </p:sp>
          <p:sp>
            <p:nvSpPr>
              <p:cNvPr id="237" name="Freeform 87"/>
              <p:cNvSpPr>
                <a:spLocks/>
              </p:cNvSpPr>
              <p:nvPr/>
            </p:nvSpPr>
            <p:spPr bwMode="auto">
              <a:xfrm>
                <a:off x="5738" y="1943"/>
                <a:ext cx="393" cy="175"/>
              </a:xfrm>
              <a:custGeom>
                <a:avLst/>
                <a:gdLst>
                  <a:gd name="T0" fmla="*/ 8 w 191"/>
                  <a:gd name="T1" fmla="*/ 85 h 85"/>
                  <a:gd name="T2" fmla="*/ 1 w 191"/>
                  <a:gd name="T3" fmla="*/ 80 h 85"/>
                  <a:gd name="T4" fmla="*/ 5 w 191"/>
                  <a:gd name="T5" fmla="*/ 71 h 85"/>
                  <a:gd name="T6" fmla="*/ 180 w 191"/>
                  <a:gd name="T7" fmla="*/ 2 h 85"/>
                  <a:gd name="T8" fmla="*/ 189 w 191"/>
                  <a:gd name="T9" fmla="*/ 6 h 85"/>
                  <a:gd name="T10" fmla="*/ 185 w 191"/>
                  <a:gd name="T11" fmla="*/ 15 h 85"/>
                  <a:gd name="T12" fmla="*/ 11 w 191"/>
                  <a:gd name="T13" fmla="*/ 84 h 85"/>
                  <a:gd name="T14" fmla="*/ 8 w 191"/>
                  <a:gd name="T15" fmla="*/ 85 h 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1" h="85">
                    <a:moveTo>
                      <a:pt x="8" y="85"/>
                    </a:moveTo>
                    <a:cubicBezTo>
                      <a:pt x="5" y="85"/>
                      <a:pt x="3" y="83"/>
                      <a:pt x="1" y="80"/>
                    </a:cubicBezTo>
                    <a:cubicBezTo>
                      <a:pt x="0" y="76"/>
                      <a:pt x="2" y="72"/>
                      <a:pt x="5" y="71"/>
                    </a:cubicBezTo>
                    <a:cubicBezTo>
                      <a:pt x="180" y="2"/>
                      <a:pt x="180" y="2"/>
                      <a:pt x="180" y="2"/>
                    </a:cubicBezTo>
                    <a:cubicBezTo>
                      <a:pt x="184" y="0"/>
                      <a:pt x="188" y="2"/>
                      <a:pt x="189" y="6"/>
                    </a:cubicBezTo>
                    <a:cubicBezTo>
                      <a:pt x="191" y="9"/>
                      <a:pt x="189" y="13"/>
                      <a:pt x="185" y="15"/>
                    </a:cubicBezTo>
                    <a:cubicBezTo>
                      <a:pt x="11" y="84"/>
                      <a:pt x="11" y="84"/>
                      <a:pt x="11" y="84"/>
                    </a:cubicBezTo>
                    <a:cubicBezTo>
                      <a:pt x="10" y="84"/>
                      <a:pt x="9" y="85"/>
                      <a:pt x="8" y="85"/>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72358">
                  <a:defRPr/>
                </a:pPr>
                <a:endParaRPr lang="en-US" sz="1324" kern="0">
                  <a:solidFill>
                    <a:sysClr val="windowText" lastClr="000000"/>
                  </a:solidFill>
                  <a:latin typeface="Segoe UI Semilight"/>
                </a:endParaRPr>
              </a:p>
            </p:txBody>
          </p:sp>
          <p:sp>
            <p:nvSpPr>
              <p:cNvPr id="238" name="Freeform 88"/>
              <p:cNvSpPr>
                <a:spLocks/>
              </p:cNvSpPr>
              <p:nvPr/>
            </p:nvSpPr>
            <p:spPr bwMode="auto">
              <a:xfrm>
                <a:off x="6098" y="1618"/>
                <a:ext cx="243" cy="356"/>
              </a:xfrm>
              <a:custGeom>
                <a:avLst/>
                <a:gdLst>
                  <a:gd name="T0" fmla="*/ 8 w 118"/>
                  <a:gd name="T1" fmla="*/ 173 h 173"/>
                  <a:gd name="T2" fmla="*/ 4 w 118"/>
                  <a:gd name="T3" fmla="*/ 172 h 173"/>
                  <a:gd name="T4" fmla="*/ 2 w 118"/>
                  <a:gd name="T5" fmla="*/ 162 h 173"/>
                  <a:gd name="T6" fmla="*/ 104 w 118"/>
                  <a:gd name="T7" fmla="*/ 5 h 173"/>
                  <a:gd name="T8" fmla="*/ 114 w 118"/>
                  <a:gd name="T9" fmla="*/ 3 h 173"/>
                  <a:gd name="T10" fmla="*/ 116 w 118"/>
                  <a:gd name="T11" fmla="*/ 12 h 173"/>
                  <a:gd name="T12" fmla="*/ 14 w 118"/>
                  <a:gd name="T13" fmla="*/ 170 h 173"/>
                  <a:gd name="T14" fmla="*/ 8 w 118"/>
                  <a:gd name="T15" fmla="*/ 173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8" h="173">
                    <a:moveTo>
                      <a:pt x="8" y="173"/>
                    </a:moveTo>
                    <a:cubicBezTo>
                      <a:pt x="6" y="173"/>
                      <a:pt x="5" y="173"/>
                      <a:pt x="4" y="172"/>
                    </a:cubicBezTo>
                    <a:cubicBezTo>
                      <a:pt x="1" y="170"/>
                      <a:pt x="0" y="166"/>
                      <a:pt x="2" y="162"/>
                    </a:cubicBezTo>
                    <a:cubicBezTo>
                      <a:pt x="104" y="5"/>
                      <a:pt x="104" y="5"/>
                      <a:pt x="104" y="5"/>
                    </a:cubicBezTo>
                    <a:cubicBezTo>
                      <a:pt x="106" y="1"/>
                      <a:pt x="110" y="0"/>
                      <a:pt x="114" y="3"/>
                    </a:cubicBezTo>
                    <a:cubicBezTo>
                      <a:pt x="117" y="5"/>
                      <a:pt x="118" y="9"/>
                      <a:pt x="116" y="12"/>
                    </a:cubicBezTo>
                    <a:cubicBezTo>
                      <a:pt x="14" y="170"/>
                      <a:pt x="14" y="170"/>
                      <a:pt x="14" y="170"/>
                    </a:cubicBezTo>
                    <a:cubicBezTo>
                      <a:pt x="12" y="172"/>
                      <a:pt x="10" y="173"/>
                      <a:pt x="8" y="173"/>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72358">
                  <a:defRPr/>
                </a:pPr>
                <a:endParaRPr lang="en-US" sz="1324" kern="0">
                  <a:solidFill>
                    <a:sysClr val="windowText" lastClr="000000"/>
                  </a:solidFill>
                  <a:latin typeface="Segoe UI Semilight"/>
                </a:endParaRPr>
              </a:p>
            </p:txBody>
          </p:sp>
          <p:sp>
            <p:nvSpPr>
              <p:cNvPr id="239" name="Freeform 89"/>
              <p:cNvSpPr>
                <a:spLocks/>
              </p:cNvSpPr>
              <p:nvPr/>
            </p:nvSpPr>
            <p:spPr bwMode="auto">
              <a:xfrm>
                <a:off x="7210" y="2393"/>
                <a:ext cx="134" cy="130"/>
              </a:xfrm>
              <a:custGeom>
                <a:avLst/>
                <a:gdLst>
                  <a:gd name="T0" fmla="*/ 134 w 134"/>
                  <a:gd name="T1" fmla="*/ 50 h 130"/>
                  <a:gd name="T2" fmla="*/ 85 w 134"/>
                  <a:gd name="T3" fmla="*/ 0 h 130"/>
                  <a:gd name="T4" fmla="*/ 0 w 134"/>
                  <a:gd name="T5" fmla="*/ 79 h 130"/>
                  <a:gd name="T6" fmla="*/ 52 w 134"/>
                  <a:gd name="T7" fmla="*/ 130 h 130"/>
                  <a:gd name="T8" fmla="*/ 134 w 134"/>
                  <a:gd name="T9" fmla="*/ 50 h 130"/>
                </a:gdLst>
                <a:ahLst/>
                <a:cxnLst>
                  <a:cxn ang="0">
                    <a:pos x="T0" y="T1"/>
                  </a:cxn>
                  <a:cxn ang="0">
                    <a:pos x="T2" y="T3"/>
                  </a:cxn>
                  <a:cxn ang="0">
                    <a:pos x="T4" y="T5"/>
                  </a:cxn>
                  <a:cxn ang="0">
                    <a:pos x="T6" y="T7"/>
                  </a:cxn>
                  <a:cxn ang="0">
                    <a:pos x="T8" y="T9"/>
                  </a:cxn>
                </a:cxnLst>
                <a:rect l="0" t="0" r="r" b="b"/>
                <a:pathLst>
                  <a:path w="134" h="130">
                    <a:moveTo>
                      <a:pt x="134" y="50"/>
                    </a:moveTo>
                    <a:lnTo>
                      <a:pt x="85" y="0"/>
                    </a:lnTo>
                    <a:lnTo>
                      <a:pt x="0" y="79"/>
                    </a:lnTo>
                    <a:lnTo>
                      <a:pt x="52" y="130"/>
                    </a:lnTo>
                    <a:lnTo>
                      <a:pt x="134" y="5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72358">
                  <a:defRPr/>
                </a:pPr>
                <a:endParaRPr lang="en-US" sz="1324" kern="0">
                  <a:solidFill>
                    <a:sysClr val="windowText" lastClr="000000"/>
                  </a:solidFill>
                  <a:latin typeface="Segoe UI Semilight"/>
                </a:endParaRPr>
              </a:p>
            </p:txBody>
          </p:sp>
          <p:sp>
            <p:nvSpPr>
              <p:cNvPr id="240" name="Freeform 90"/>
              <p:cNvSpPr>
                <a:spLocks/>
              </p:cNvSpPr>
              <p:nvPr/>
            </p:nvSpPr>
            <p:spPr bwMode="auto">
              <a:xfrm>
                <a:off x="7268" y="2315"/>
                <a:ext cx="154" cy="154"/>
              </a:xfrm>
              <a:custGeom>
                <a:avLst/>
                <a:gdLst>
                  <a:gd name="T0" fmla="*/ 154 w 154"/>
                  <a:gd name="T1" fmla="*/ 105 h 154"/>
                  <a:gd name="T2" fmla="*/ 49 w 154"/>
                  <a:gd name="T3" fmla="*/ 0 h 154"/>
                  <a:gd name="T4" fmla="*/ 0 w 154"/>
                  <a:gd name="T5" fmla="*/ 50 h 154"/>
                  <a:gd name="T6" fmla="*/ 105 w 154"/>
                  <a:gd name="T7" fmla="*/ 154 h 154"/>
                  <a:gd name="T8" fmla="*/ 154 w 154"/>
                  <a:gd name="T9" fmla="*/ 105 h 154"/>
                </a:gdLst>
                <a:ahLst/>
                <a:cxnLst>
                  <a:cxn ang="0">
                    <a:pos x="T0" y="T1"/>
                  </a:cxn>
                  <a:cxn ang="0">
                    <a:pos x="T2" y="T3"/>
                  </a:cxn>
                  <a:cxn ang="0">
                    <a:pos x="T4" y="T5"/>
                  </a:cxn>
                  <a:cxn ang="0">
                    <a:pos x="T6" y="T7"/>
                  </a:cxn>
                  <a:cxn ang="0">
                    <a:pos x="T8" y="T9"/>
                  </a:cxn>
                </a:cxnLst>
                <a:rect l="0" t="0" r="r" b="b"/>
                <a:pathLst>
                  <a:path w="154" h="154">
                    <a:moveTo>
                      <a:pt x="154" y="105"/>
                    </a:moveTo>
                    <a:lnTo>
                      <a:pt x="49" y="0"/>
                    </a:lnTo>
                    <a:lnTo>
                      <a:pt x="0" y="50"/>
                    </a:lnTo>
                    <a:lnTo>
                      <a:pt x="105" y="154"/>
                    </a:lnTo>
                    <a:lnTo>
                      <a:pt x="154" y="105"/>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72358">
                  <a:defRPr/>
                </a:pPr>
                <a:endParaRPr lang="en-US" sz="1324" kern="0">
                  <a:solidFill>
                    <a:sysClr val="windowText" lastClr="000000"/>
                  </a:solidFill>
                  <a:latin typeface="Segoe UI Semilight"/>
                </a:endParaRPr>
              </a:p>
            </p:txBody>
          </p:sp>
          <p:sp>
            <p:nvSpPr>
              <p:cNvPr id="241" name="Freeform 91"/>
              <p:cNvSpPr>
                <a:spLocks/>
              </p:cNvSpPr>
              <p:nvPr/>
            </p:nvSpPr>
            <p:spPr bwMode="auto">
              <a:xfrm>
                <a:off x="7295" y="2342"/>
                <a:ext cx="127" cy="127"/>
              </a:xfrm>
              <a:custGeom>
                <a:avLst/>
                <a:gdLst>
                  <a:gd name="T0" fmla="*/ 127 w 127"/>
                  <a:gd name="T1" fmla="*/ 78 h 127"/>
                  <a:gd name="T2" fmla="*/ 51 w 127"/>
                  <a:gd name="T3" fmla="*/ 0 h 127"/>
                  <a:gd name="T4" fmla="*/ 0 w 127"/>
                  <a:gd name="T5" fmla="*/ 51 h 127"/>
                  <a:gd name="T6" fmla="*/ 78 w 127"/>
                  <a:gd name="T7" fmla="*/ 127 h 127"/>
                  <a:gd name="T8" fmla="*/ 127 w 127"/>
                  <a:gd name="T9" fmla="*/ 78 h 127"/>
                </a:gdLst>
                <a:ahLst/>
                <a:cxnLst>
                  <a:cxn ang="0">
                    <a:pos x="T0" y="T1"/>
                  </a:cxn>
                  <a:cxn ang="0">
                    <a:pos x="T2" y="T3"/>
                  </a:cxn>
                  <a:cxn ang="0">
                    <a:pos x="T4" y="T5"/>
                  </a:cxn>
                  <a:cxn ang="0">
                    <a:pos x="T6" y="T7"/>
                  </a:cxn>
                  <a:cxn ang="0">
                    <a:pos x="T8" y="T9"/>
                  </a:cxn>
                </a:cxnLst>
                <a:rect l="0" t="0" r="r" b="b"/>
                <a:pathLst>
                  <a:path w="127" h="127">
                    <a:moveTo>
                      <a:pt x="127" y="78"/>
                    </a:moveTo>
                    <a:lnTo>
                      <a:pt x="51" y="0"/>
                    </a:lnTo>
                    <a:lnTo>
                      <a:pt x="0" y="51"/>
                    </a:lnTo>
                    <a:lnTo>
                      <a:pt x="78" y="127"/>
                    </a:lnTo>
                    <a:lnTo>
                      <a:pt x="127" y="78"/>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72358">
                  <a:defRPr/>
                </a:pPr>
                <a:endParaRPr lang="en-US" sz="1324" kern="0">
                  <a:solidFill>
                    <a:sysClr val="windowText" lastClr="000000"/>
                  </a:solidFill>
                  <a:latin typeface="Segoe UI Semilight"/>
                </a:endParaRPr>
              </a:p>
            </p:txBody>
          </p:sp>
          <p:sp>
            <p:nvSpPr>
              <p:cNvPr id="242" name="Rectangle 92"/>
              <p:cNvSpPr>
                <a:spLocks noChangeArrowheads="1"/>
              </p:cNvSpPr>
              <p:nvPr/>
            </p:nvSpPr>
            <p:spPr bwMode="auto">
              <a:xfrm>
                <a:off x="6863" y="2299"/>
                <a:ext cx="109" cy="62"/>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72358">
                  <a:defRPr/>
                </a:pPr>
                <a:endParaRPr lang="en-US" sz="1324" kern="0">
                  <a:solidFill>
                    <a:sysClr val="windowText" lastClr="000000"/>
                  </a:solidFill>
                  <a:latin typeface="Segoe UI Semilight"/>
                </a:endParaRPr>
              </a:p>
            </p:txBody>
          </p:sp>
          <p:sp>
            <p:nvSpPr>
              <p:cNvPr id="243" name="Rectangle 93"/>
              <p:cNvSpPr>
                <a:spLocks noChangeArrowheads="1"/>
              </p:cNvSpPr>
              <p:nvPr/>
            </p:nvSpPr>
            <p:spPr bwMode="auto">
              <a:xfrm>
                <a:off x="6805" y="2190"/>
                <a:ext cx="224" cy="10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72358">
                  <a:defRPr/>
                </a:pPr>
                <a:endParaRPr lang="en-US" sz="1324" kern="0">
                  <a:solidFill>
                    <a:sysClr val="windowText" lastClr="000000"/>
                  </a:solidFill>
                  <a:latin typeface="Segoe UI Semilight"/>
                </a:endParaRPr>
              </a:p>
            </p:txBody>
          </p:sp>
          <p:sp>
            <p:nvSpPr>
              <p:cNvPr id="244" name="Rectangle 94"/>
              <p:cNvSpPr>
                <a:spLocks noChangeArrowheads="1"/>
              </p:cNvSpPr>
              <p:nvPr/>
            </p:nvSpPr>
            <p:spPr bwMode="auto">
              <a:xfrm>
                <a:off x="6863" y="2190"/>
                <a:ext cx="166" cy="10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72358">
                  <a:defRPr/>
                </a:pPr>
                <a:endParaRPr lang="en-US" sz="1324" kern="0">
                  <a:solidFill>
                    <a:sysClr val="windowText" lastClr="000000"/>
                  </a:solidFill>
                  <a:latin typeface="Segoe UI Semilight"/>
                </a:endParaRPr>
              </a:p>
            </p:txBody>
          </p:sp>
          <p:sp>
            <p:nvSpPr>
              <p:cNvPr id="245" name="Oval 95"/>
              <p:cNvSpPr>
                <a:spLocks noChangeArrowheads="1"/>
              </p:cNvSpPr>
              <p:nvPr/>
            </p:nvSpPr>
            <p:spPr bwMode="auto">
              <a:xfrm>
                <a:off x="6437" y="2348"/>
                <a:ext cx="958" cy="958"/>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72358">
                  <a:defRPr/>
                </a:pPr>
                <a:endParaRPr lang="en-US" sz="1324" kern="0">
                  <a:solidFill>
                    <a:sysClr val="windowText" lastClr="000000"/>
                  </a:solidFill>
                  <a:latin typeface="Segoe UI Semilight"/>
                </a:endParaRPr>
              </a:p>
            </p:txBody>
          </p:sp>
          <p:sp>
            <p:nvSpPr>
              <p:cNvPr id="246" name="Oval 96"/>
              <p:cNvSpPr>
                <a:spLocks noChangeArrowheads="1"/>
              </p:cNvSpPr>
              <p:nvPr/>
            </p:nvSpPr>
            <p:spPr bwMode="auto">
              <a:xfrm>
                <a:off x="6487" y="2395"/>
                <a:ext cx="861" cy="862"/>
              </a:xfrm>
              <a:prstGeom prst="ellipse">
                <a:avLst/>
              </a:pr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72358">
                  <a:defRPr/>
                </a:pPr>
                <a:endParaRPr lang="en-US" sz="1324" kern="0">
                  <a:solidFill>
                    <a:sysClr val="windowText" lastClr="000000"/>
                  </a:solidFill>
                  <a:latin typeface="Segoe UI Semilight"/>
                </a:endParaRPr>
              </a:p>
            </p:txBody>
          </p:sp>
          <p:sp>
            <p:nvSpPr>
              <p:cNvPr id="247" name="Freeform 97"/>
              <p:cNvSpPr>
                <a:spLocks/>
              </p:cNvSpPr>
              <p:nvPr/>
            </p:nvSpPr>
            <p:spPr bwMode="auto">
              <a:xfrm>
                <a:off x="6916" y="2395"/>
                <a:ext cx="177" cy="426"/>
              </a:xfrm>
              <a:custGeom>
                <a:avLst/>
                <a:gdLst>
                  <a:gd name="T0" fmla="*/ 86 w 86"/>
                  <a:gd name="T1" fmla="*/ 19 h 207"/>
                  <a:gd name="T2" fmla="*/ 0 w 86"/>
                  <a:gd name="T3" fmla="*/ 0 h 207"/>
                  <a:gd name="T4" fmla="*/ 0 w 86"/>
                  <a:gd name="T5" fmla="*/ 207 h 207"/>
                  <a:gd name="T6" fmla="*/ 86 w 86"/>
                  <a:gd name="T7" fmla="*/ 19 h 207"/>
                </a:gdLst>
                <a:ahLst/>
                <a:cxnLst>
                  <a:cxn ang="0">
                    <a:pos x="T0" y="T1"/>
                  </a:cxn>
                  <a:cxn ang="0">
                    <a:pos x="T2" y="T3"/>
                  </a:cxn>
                  <a:cxn ang="0">
                    <a:pos x="T4" y="T5"/>
                  </a:cxn>
                  <a:cxn ang="0">
                    <a:pos x="T6" y="T7"/>
                  </a:cxn>
                </a:cxnLst>
                <a:rect l="0" t="0" r="r" b="b"/>
                <a:pathLst>
                  <a:path w="86" h="207">
                    <a:moveTo>
                      <a:pt x="86" y="19"/>
                    </a:moveTo>
                    <a:cubicBezTo>
                      <a:pt x="60" y="7"/>
                      <a:pt x="31" y="0"/>
                      <a:pt x="0" y="0"/>
                    </a:cubicBezTo>
                    <a:cubicBezTo>
                      <a:pt x="0" y="207"/>
                      <a:pt x="0" y="207"/>
                      <a:pt x="0" y="207"/>
                    </a:cubicBezTo>
                    <a:cubicBezTo>
                      <a:pt x="86" y="19"/>
                      <a:pt x="86" y="19"/>
                      <a:pt x="86" y="19"/>
                    </a:cubicBezTo>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72358">
                  <a:defRPr/>
                </a:pPr>
                <a:endParaRPr lang="en-US" sz="1324" kern="0">
                  <a:solidFill>
                    <a:sysClr val="windowText" lastClr="000000"/>
                  </a:solidFill>
                  <a:latin typeface="Segoe UI Semilight"/>
                </a:endParaRPr>
              </a:p>
            </p:txBody>
          </p:sp>
          <p:sp>
            <p:nvSpPr>
              <p:cNvPr id="248" name="Oval 98"/>
              <p:cNvSpPr>
                <a:spLocks noChangeArrowheads="1"/>
              </p:cNvSpPr>
              <p:nvPr/>
            </p:nvSpPr>
            <p:spPr bwMode="auto">
              <a:xfrm>
                <a:off x="6807" y="2718"/>
                <a:ext cx="216" cy="216"/>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72358">
                  <a:defRPr/>
                </a:pPr>
                <a:endParaRPr lang="en-US" sz="1324" kern="0">
                  <a:solidFill>
                    <a:sysClr val="windowText" lastClr="000000"/>
                  </a:solidFill>
                  <a:latin typeface="Segoe UI Semilight"/>
                </a:endParaRPr>
              </a:p>
            </p:txBody>
          </p:sp>
          <p:sp>
            <p:nvSpPr>
              <p:cNvPr id="249" name="Freeform 99"/>
              <p:cNvSpPr>
                <a:spLocks noEditPoints="1"/>
              </p:cNvSpPr>
              <p:nvPr/>
            </p:nvSpPr>
            <p:spPr bwMode="auto">
              <a:xfrm>
                <a:off x="6569" y="2441"/>
                <a:ext cx="697" cy="220"/>
              </a:xfrm>
              <a:custGeom>
                <a:avLst/>
                <a:gdLst>
                  <a:gd name="T0" fmla="*/ 246 w 339"/>
                  <a:gd name="T1" fmla="*/ 16 h 107"/>
                  <a:gd name="T2" fmla="*/ 226 w 339"/>
                  <a:gd name="T3" fmla="*/ 60 h 107"/>
                  <a:gd name="T4" fmla="*/ 339 w 339"/>
                  <a:gd name="T5" fmla="*/ 107 h 107"/>
                  <a:gd name="T6" fmla="*/ 246 w 339"/>
                  <a:gd name="T7" fmla="*/ 16 h 107"/>
                  <a:gd name="T8" fmla="*/ 169 w 339"/>
                  <a:gd name="T9" fmla="*/ 0 h 107"/>
                  <a:gd name="T10" fmla="*/ 0 w 339"/>
                  <a:gd name="T11" fmla="*/ 107 h 107"/>
                  <a:gd name="T12" fmla="*/ 169 w 339"/>
                  <a:gd name="T13" fmla="*/ 55 h 107"/>
                  <a:gd name="T14" fmla="*/ 169 w 339"/>
                  <a:gd name="T15" fmla="*/ 0 h 10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9" h="107">
                    <a:moveTo>
                      <a:pt x="246" y="16"/>
                    </a:moveTo>
                    <a:cubicBezTo>
                      <a:pt x="226" y="60"/>
                      <a:pt x="226" y="60"/>
                      <a:pt x="226" y="60"/>
                    </a:cubicBezTo>
                    <a:cubicBezTo>
                      <a:pt x="267" y="68"/>
                      <a:pt x="305" y="84"/>
                      <a:pt x="339" y="107"/>
                    </a:cubicBezTo>
                    <a:cubicBezTo>
                      <a:pt x="320" y="67"/>
                      <a:pt x="287" y="35"/>
                      <a:pt x="246" y="16"/>
                    </a:cubicBezTo>
                    <a:moveTo>
                      <a:pt x="169" y="0"/>
                    </a:moveTo>
                    <a:cubicBezTo>
                      <a:pt x="95" y="0"/>
                      <a:pt x="30" y="44"/>
                      <a:pt x="0" y="107"/>
                    </a:cubicBezTo>
                    <a:cubicBezTo>
                      <a:pt x="48" y="74"/>
                      <a:pt x="107" y="55"/>
                      <a:pt x="169" y="55"/>
                    </a:cubicBezTo>
                    <a:cubicBezTo>
                      <a:pt x="169" y="0"/>
                      <a:pt x="169" y="0"/>
                      <a:pt x="169" y="0"/>
                    </a:cubicBezTo>
                  </a:path>
                </a:pathLst>
              </a:custGeom>
              <a:solidFill>
                <a:srgbClr val="F8F8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72358">
                  <a:defRPr/>
                </a:pPr>
                <a:endParaRPr lang="en-US" sz="1324" kern="0">
                  <a:solidFill>
                    <a:sysClr val="windowText" lastClr="000000"/>
                  </a:solidFill>
                  <a:latin typeface="Segoe UI Semilight"/>
                </a:endParaRPr>
              </a:p>
            </p:txBody>
          </p:sp>
          <p:sp>
            <p:nvSpPr>
              <p:cNvPr id="250" name="Freeform 100"/>
              <p:cNvSpPr>
                <a:spLocks/>
              </p:cNvSpPr>
              <p:nvPr/>
            </p:nvSpPr>
            <p:spPr bwMode="auto">
              <a:xfrm>
                <a:off x="6916" y="2441"/>
                <a:ext cx="159" cy="123"/>
              </a:xfrm>
              <a:custGeom>
                <a:avLst/>
                <a:gdLst>
                  <a:gd name="T0" fmla="*/ 0 w 77"/>
                  <a:gd name="T1" fmla="*/ 0 h 60"/>
                  <a:gd name="T2" fmla="*/ 0 w 77"/>
                  <a:gd name="T3" fmla="*/ 0 h 60"/>
                  <a:gd name="T4" fmla="*/ 0 w 77"/>
                  <a:gd name="T5" fmla="*/ 55 h 60"/>
                  <a:gd name="T6" fmla="*/ 0 w 77"/>
                  <a:gd name="T7" fmla="*/ 55 h 60"/>
                  <a:gd name="T8" fmla="*/ 57 w 77"/>
                  <a:gd name="T9" fmla="*/ 60 h 60"/>
                  <a:gd name="T10" fmla="*/ 77 w 77"/>
                  <a:gd name="T11" fmla="*/ 16 h 60"/>
                  <a:gd name="T12" fmla="*/ 0 w 77"/>
                  <a:gd name="T13" fmla="*/ 0 h 60"/>
                </a:gdLst>
                <a:ahLst/>
                <a:cxnLst>
                  <a:cxn ang="0">
                    <a:pos x="T0" y="T1"/>
                  </a:cxn>
                  <a:cxn ang="0">
                    <a:pos x="T2" y="T3"/>
                  </a:cxn>
                  <a:cxn ang="0">
                    <a:pos x="T4" y="T5"/>
                  </a:cxn>
                  <a:cxn ang="0">
                    <a:pos x="T6" y="T7"/>
                  </a:cxn>
                  <a:cxn ang="0">
                    <a:pos x="T8" y="T9"/>
                  </a:cxn>
                  <a:cxn ang="0">
                    <a:pos x="T10" y="T11"/>
                  </a:cxn>
                  <a:cxn ang="0">
                    <a:pos x="T12" y="T13"/>
                  </a:cxn>
                </a:cxnLst>
                <a:rect l="0" t="0" r="r" b="b"/>
                <a:pathLst>
                  <a:path w="77" h="60">
                    <a:moveTo>
                      <a:pt x="0" y="0"/>
                    </a:moveTo>
                    <a:cubicBezTo>
                      <a:pt x="0" y="0"/>
                      <a:pt x="0" y="0"/>
                      <a:pt x="0" y="0"/>
                    </a:cubicBezTo>
                    <a:cubicBezTo>
                      <a:pt x="0" y="55"/>
                      <a:pt x="0" y="55"/>
                      <a:pt x="0" y="55"/>
                    </a:cubicBezTo>
                    <a:cubicBezTo>
                      <a:pt x="0" y="55"/>
                      <a:pt x="0" y="55"/>
                      <a:pt x="0" y="55"/>
                    </a:cubicBezTo>
                    <a:cubicBezTo>
                      <a:pt x="20" y="55"/>
                      <a:pt x="39" y="57"/>
                      <a:pt x="57" y="60"/>
                    </a:cubicBezTo>
                    <a:cubicBezTo>
                      <a:pt x="77" y="16"/>
                      <a:pt x="77" y="16"/>
                      <a:pt x="77" y="16"/>
                    </a:cubicBezTo>
                    <a:cubicBezTo>
                      <a:pt x="54" y="6"/>
                      <a:pt x="28" y="0"/>
                      <a:pt x="0" y="0"/>
                    </a:cubicBezTo>
                  </a:path>
                </a:pathLst>
              </a:custGeom>
              <a:solidFill>
                <a:schemeClr val="bg2">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72358">
                  <a:defRPr/>
                </a:pPr>
                <a:endParaRPr lang="en-US" sz="1324" kern="0">
                  <a:solidFill>
                    <a:sysClr val="windowText" lastClr="000000"/>
                  </a:solidFill>
                  <a:latin typeface="Segoe UI Semilight"/>
                </a:endParaRPr>
              </a:p>
            </p:txBody>
          </p:sp>
          <p:sp>
            <p:nvSpPr>
              <p:cNvPr id="251" name="Freeform 101"/>
              <p:cNvSpPr>
                <a:spLocks/>
              </p:cNvSpPr>
              <p:nvPr/>
            </p:nvSpPr>
            <p:spPr bwMode="auto">
              <a:xfrm>
                <a:off x="6912" y="2445"/>
                <a:ext cx="11" cy="105"/>
              </a:xfrm>
              <a:custGeom>
                <a:avLst/>
                <a:gdLst>
                  <a:gd name="T0" fmla="*/ 2 w 5"/>
                  <a:gd name="T1" fmla="*/ 51 h 51"/>
                  <a:gd name="T2" fmla="*/ 0 w 5"/>
                  <a:gd name="T3" fmla="*/ 49 h 51"/>
                  <a:gd name="T4" fmla="*/ 0 w 5"/>
                  <a:gd name="T5" fmla="*/ 2 h 51"/>
                  <a:gd name="T6" fmla="*/ 2 w 5"/>
                  <a:gd name="T7" fmla="*/ 0 h 51"/>
                  <a:gd name="T8" fmla="*/ 5 w 5"/>
                  <a:gd name="T9" fmla="*/ 2 h 51"/>
                  <a:gd name="T10" fmla="*/ 5 w 5"/>
                  <a:gd name="T11" fmla="*/ 49 h 51"/>
                  <a:gd name="T12" fmla="*/ 2 w 5"/>
                  <a:gd name="T13" fmla="*/ 51 h 51"/>
                </a:gdLst>
                <a:ahLst/>
                <a:cxnLst>
                  <a:cxn ang="0">
                    <a:pos x="T0" y="T1"/>
                  </a:cxn>
                  <a:cxn ang="0">
                    <a:pos x="T2" y="T3"/>
                  </a:cxn>
                  <a:cxn ang="0">
                    <a:pos x="T4" y="T5"/>
                  </a:cxn>
                  <a:cxn ang="0">
                    <a:pos x="T6" y="T7"/>
                  </a:cxn>
                  <a:cxn ang="0">
                    <a:pos x="T8" y="T9"/>
                  </a:cxn>
                  <a:cxn ang="0">
                    <a:pos x="T10" y="T11"/>
                  </a:cxn>
                  <a:cxn ang="0">
                    <a:pos x="T12" y="T13"/>
                  </a:cxn>
                </a:cxnLst>
                <a:rect l="0" t="0" r="r" b="b"/>
                <a:pathLst>
                  <a:path w="5" h="51">
                    <a:moveTo>
                      <a:pt x="2" y="51"/>
                    </a:moveTo>
                    <a:cubicBezTo>
                      <a:pt x="1" y="51"/>
                      <a:pt x="0" y="50"/>
                      <a:pt x="0" y="49"/>
                    </a:cubicBezTo>
                    <a:cubicBezTo>
                      <a:pt x="0" y="2"/>
                      <a:pt x="0" y="2"/>
                      <a:pt x="0" y="2"/>
                    </a:cubicBezTo>
                    <a:cubicBezTo>
                      <a:pt x="0" y="1"/>
                      <a:pt x="1" y="0"/>
                      <a:pt x="2" y="0"/>
                    </a:cubicBezTo>
                    <a:cubicBezTo>
                      <a:pt x="4" y="0"/>
                      <a:pt x="5" y="1"/>
                      <a:pt x="5" y="2"/>
                    </a:cubicBezTo>
                    <a:cubicBezTo>
                      <a:pt x="5" y="49"/>
                      <a:pt x="5" y="49"/>
                      <a:pt x="5" y="49"/>
                    </a:cubicBezTo>
                    <a:cubicBezTo>
                      <a:pt x="5" y="50"/>
                      <a:pt x="4" y="51"/>
                      <a:pt x="2" y="51"/>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72358">
                  <a:defRPr/>
                </a:pPr>
                <a:endParaRPr lang="en-US" sz="1324" kern="0">
                  <a:solidFill>
                    <a:sysClr val="windowText" lastClr="000000"/>
                  </a:solidFill>
                  <a:latin typeface="Segoe UI Semilight"/>
                </a:endParaRPr>
              </a:p>
            </p:txBody>
          </p:sp>
          <p:sp>
            <p:nvSpPr>
              <p:cNvPr id="252" name="Freeform 102"/>
              <p:cNvSpPr>
                <a:spLocks/>
              </p:cNvSpPr>
              <p:nvPr/>
            </p:nvSpPr>
            <p:spPr bwMode="auto">
              <a:xfrm>
                <a:off x="6912" y="3103"/>
                <a:ext cx="11" cy="104"/>
              </a:xfrm>
              <a:custGeom>
                <a:avLst/>
                <a:gdLst>
                  <a:gd name="T0" fmla="*/ 2 w 5"/>
                  <a:gd name="T1" fmla="*/ 51 h 51"/>
                  <a:gd name="T2" fmla="*/ 0 w 5"/>
                  <a:gd name="T3" fmla="*/ 49 h 51"/>
                  <a:gd name="T4" fmla="*/ 0 w 5"/>
                  <a:gd name="T5" fmla="*/ 2 h 51"/>
                  <a:gd name="T6" fmla="*/ 2 w 5"/>
                  <a:gd name="T7" fmla="*/ 0 h 51"/>
                  <a:gd name="T8" fmla="*/ 5 w 5"/>
                  <a:gd name="T9" fmla="*/ 2 h 51"/>
                  <a:gd name="T10" fmla="*/ 5 w 5"/>
                  <a:gd name="T11" fmla="*/ 49 h 51"/>
                  <a:gd name="T12" fmla="*/ 2 w 5"/>
                  <a:gd name="T13" fmla="*/ 51 h 51"/>
                </a:gdLst>
                <a:ahLst/>
                <a:cxnLst>
                  <a:cxn ang="0">
                    <a:pos x="T0" y="T1"/>
                  </a:cxn>
                  <a:cxn ang="0">
                    <a:pos x="T2" y="T3"/>
                  </a:cxn>
                  <a:cxn ang="0">
                    <a:pos x="T4" y="T5"/>
                  </a:cxn>
                  <a:cxn ang="0">
                    <a:pos x="T6" y="T7"/>
                  </a:cxn>
                  <a:cxn ang="0">
                    <a:pos x="T8" y="T9"/>
                  </a:cxn>
                  <a:cxn ang="0">
                    <a:pos x="T10" y="T11"/>
                  </a:cxn>
                  <a:cxn ang="0">
                    <a:pos x="T12" y="T13"/>
                  </a:cxn>
                </a:cxnLst>
                <a:rect l="0" t="0" r="r" b="b"/>
                <a:pathLst>
                  <a:path w="5" h="51">
                    <a:moveTo>
                      <a:pt x="2" y="51"/>
                    </a:moveTo>
                    <a:cubicBezTo>
                      <a:pt x="1" y="51"/>
                      <a:pt x="0" y="50"/>
                      <a:pt x="0" y="49"/>
                    </a:cubicBezTo>
                    <a:cubicBezTo>
                      <a:pt x="0" y="2"/>
                      <a:pt x="0" y="2"/>
                      <a:pt x="0" y="2"/>
                    </a:cubicBezTo>
                    <a:cubicBezTo>
                      <a:pt x="0" y="1"/>
                      <a:pt x="1" y="0"/>
                      <a:pt x="2" y="0"/>
                    </a:cubicBezTo>
                    <a:cubicBezTo>
                      <a:pt x="4" y="0"/>
                      <a:pt x="5" y="1"/>
                      <a:pt x="5" y="2"/>
                    </a:cubicBezTo>
                    <a:cubicBezTo>
                      <a:pt x="5" y="49"/>
                      <a:pt x="5" y="49"/>
                      <a:pt x="5" y="49"/>
                    </a:cubicBezTo>
                    <a:cubicBezTo>
                      <a:pt x="5" y="50"/>
                      <a:pt x="4" y="51"/>
                      <a:pt x="2" y="51"/>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72358">
                  <a:defRPr/>
                </a:pPr>
                <a:endParaRPr lang="en-US" sz="1324" kern="0">
                  <a:solidFill>
                    <a:sysClr val="windowText" lastClr="000000"/>
                  </a:solidFill>
                  <a:latin typeface="Segoe UI Semilight"/>
                </a:endParaRPr>
              </a:p>
            </p:txBody>
          </p:sp>
          <p:sp>
            <p:nvSpPr>
              <p:cNvPr id="253" name="Freeform 103"/>
              <p:cNvSpPr>
                <a:spLocks/>
              </p:cNvSpPr>
              <p:nvPr/>
            </p:nvSpPr>
            <p:spPr bwMode="auto">
              <a:xfrm>
                <a:off x="6723" y="2494"/>
                <a:ext cx="60" cy="95"/>
              </a:xfrm>
              <a:custGeom>
                <a:avLst/>
                <a:gdLst>
                  <a:gd name="T0" fmla="*/ 26 w 29"/>
                  <a:gd name="T1" fmla="*/ 46 h 46"/>
                  <a:gd name="T2" fmla="*/ 24 w 29"/>
                  <a:gd name="T3" fmla="*/ 44 h 46"/>
                  <a:gd name="T4" fmla="*/ 1 w 29"/>
                  <a:gd name="T5" fmla="*/ 4 h 46"/>
                  <a:gd name="T6" fmla="*/ 2 w 29"/>
                  <a:gd name="T7" fmla="*/ 1 h 46"/>
                  <a:gd name="T8" fmla="*/ 5 w 29"/>
                  <a:gd name="T9" fmla="*/ 2 h 46"/>
                  <a:gd name="T10" fmla="*/ 28 w 29"/>
                  <a:gd name="T11" fmla="*/ 42 h 46"/>
                  <a:gd name="T12" fmla="*/ 27 w 29"/>
                  <a:gd name="T13" fmla="*/ 45 h 46"/>
                  <a:gd name="T14" fmla="*/ 26 w 29"/>
                  <a:gd name="T15" fmla="*/ 46 h 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46">
                    <a:moveTo>
                      <a:pt x="26" y="46"/>
                    </a:moveTo>
                    <a:cubicBezTo>
                      <a:pt x="25" y="46"/>
                      <a:pt x="24" y="45"/>
                      <a:pt x="24" y="44"/>
                    </a:cubicBezTo>
                    <a:cubicBezTo>
                      <a:pt x="1" y="4"/>
                      <a:pt x="1" y="4"/>
                      <a:pt x="1" y="4"/>
                    </a:cubicBezTo>
                    <a:cubicBezTo>
                      <a:pt x="0" y="3"/>
                      <a:pt x="0" y="1"/>
                      <a:pt x="2" y="1"/>
                    </a:cubicBezTo>
                    <a:cubicBezTo>
                      <a:pt x="3" y="0"/>
                      <a:pt x="4" y="1"/>
                      <a:pt x="5" y="2"/>
                    </a:cubicBezTo>
                    <a:cubicBezTo>
                      <a:pt x="28" y="42"/>
                      <a:pt x="28" y="42"/>
                      <a:pt x="28" y="42"/>
                    </a:cubicBezTo>
                    <a:cubicBezTo>
                      <a:pt x="29" y="43"/>
                      <a:pt x="28" y="45"/>
                      <a:pt x="27" y="45"/>
                    </a:cubicBezTo>
                    <a:cubicBezTo>
                      <a:pt x="27" y="46"/>
                      <a:pt x="26" y="46"/>
                      <a:pt x="26" y="46"/>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72358">
                  <a:defRPr/>
                </a:pPr>
                <a:endParaRPr lang="en-US" sz="1324" kern="0">
                  <a:solidFill>
                    <a:sysClr val="windowText" lastClr="000000"/>
                  </a:solidFill>
                  <a:latin typeface="Segoe UI Semilight"/>
                </a:endParaRPr>
              </a:p>
            </p:txBody>
          </p:sp>
          <p:sp>
            <p:nvSpPr>
              <p:cNvPr id="254" name="Freeform 104"/>
              <p:cNvSpPr>
                <a:spLocks/>
              </p:cNvSpPr>
              <p:nvPr/>
            </p:nvSpPr>
            <p:spPr bwMode="auto">
              <a:xfrm>
                <a:off x="7052" y="3064"/>
                <a:ext cx="60" cy="94"/>
              </a:xfrm>
              <a:custGeom>
                <a:avLst/>
                <a:gdLst>
                  <a:gd name="T0" fmla="*/ 26 w 29"/>
                  <a:gd name="T1" fmla="*/ 46 h 46"/>
                  <a:gd name="T2" fmla="*/ 24 w 29"/>
                  <a:gd name="T3" fmla="*/ 45 h 46"/>
                  <a:gd name="T4" fmla="*/ 1 w 29"/>
                  <a:gd name="T5" fmla="*/ 4 h 46"/>
                  <a:gd name="T6" fmla="*/ 2 w 29"/>
                  <a:gd name="T7" fmla="*/ 1 h 46"/>
                  <a:gd name="T8" fmla="*/ 5 w 29"/>
                  <a:gd name="T9" fmla="*/ 2 h 46"/>
                  <a:gd name="T10" fmla="*/ 28 w 29"/>
                  <a:gd name="T11" fmla="*/ 42 h 46"/>
                  <a:gd name="T12" fmla="*/ 27 w 29"/>
                  <a:gd name="T13" fmla="*/ 45 h 46"/>
                  <a:gd name="T14" fmla="*/ 26 w 29"/>
                  <a:gd name="T15" fmla="*/ 46 h 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46">
                    <a:moveTo>
                      <a:pt x="26" y="46"/>
                    </a:moveTo>
                    <a:cubicBezTo>
                      <a:pt x="25" y="46"/>
                      <a:pt x="24" y="45"/>
                      <a:pt x="24" y="45"/>
                    </a:cubicBezTo>
                    <a:cubicBezTo>
                      <a:pt x="1" y="4"/>
                      <a:pt x="1" y="4"/>
                      <a:pt x="1" y="4"/>
                    </a:cubicBezTo>
                    <a:cubicBezTo>
                      <a:pt x="0" y="3"/>
                      <a:pt x="0" y="2"/>
                      <a:pt x="2" y="1"/>
                    </a:cubicBezTo>
                    <a:cubicBezTo>
                      <a:pt x="3" y="0"/>
                      <a:pt x="4" y="1"/>
                      <a:pt x="5" y="2"/>
                    </a:cubicBezTo>
                    <a:cubicBezTo>
                      <a:pt x="28" y="42"/>
                      <a:pt x="28" y="42"/>
                      <a:pt x="28" y="42"/>
                    </a:cubicBezTo>
                    <a:cubicBezTo>
                      <a:pt x="29" y="43"/>
                      <a:pt x="28" y="45"/>
                      <a:pt x="27" y="45"/>
                    </a:cubicBezTo>
                    <a:cubicBezTo>
                      <a:pt x="27" y="46"/>
                      <a:pt x="26" y="46"/>
                      <a:pt x="26" y="46"/>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72358">
                  <a:defRPr/>
                </a:pPr>
                <a:endParaRPr lang="en-US" sz="1324" kern="0">
                  <a:solidFill>
                    <a:sysClr val="windowText" lastClr="000000"/>
                  </a:solidFill>
                  <a:latin typeface="Segoe UI Semilight"/>
                </a:endParaRPr>
              </a:p>
            </p:txBody>
          </p:sp>
          <p:sp>
            <p:nvSpPr>
              <p:cNvPr id="255" name="Freeform 105"/>
              <p:cNvSpPr>
                <a:spLocks/>
              </p:cNvSpPr>
              <p:nvPr/>
            </p:nvSpPr>
            <p:spPr bwMode="auto">
              <a:xfrm>
                <a:off x="6585" y="2632"/>
                <a:ext cx="95" cy="59"/>
              </a:xfrm>
              <a:custGeom>
                <a:avLst/>
                <a:gdLst>
                  <a:gd name="T0" fmla="*/ 43 w 46"/>
                  <a:gd name="T1" fmla="*/ 29 h 29"/>
                  <a:gd name="T2" fmla="*/ 42 w 46"/>
                  <a:gd name="T3" fmla="*/ 28 h 29"/>
                  <a:gd name="T4" fmla="*/ 1 w 46"/>
                  <a:gd name="T5" fmla="*/ 5 h 29"/>
                  <a:gd name="T6" fmla="*/ 1 w 46"/>
                  <a:gd name="T7" fmla="*/ 2 h 29"/>
                  <a:gd name="T8" fmla="*/ 4 w 46"/>
                  <a:gd name="T9" fmla="*/ 1 h 29"/>
                  <a:gd name="T10" fmla="*/ 44 w 46"/>
                  <a:gd name="T11" fmla="*/ 24 h 29"/>
                  <a:gd name="T12" fmla="*/ 45 w 46"/>
                  <a:gd name="T13" fmla="*/ 27 h 29"/>
                  <a:gd name="T14" fmla="*/ 43 w 46"/>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29">
                    <a:moveTo>
                      <a:pt x="43" y="29"/>
                    </a:moveTo>
                    <a:cubicBezTo>
                      <a:pt x="43" y="29"/>
                      <a:pt x="42" y="29"/>
                      <a:pt x="42" y="28"/>
                    </a:cubicBezTo>
                    <a:cubicBezTo>
                      <a:pt x="1" y="5"/>
                      <a:pt x="1" y="5"/>
                      <a:pt x="1" y="5"/>
                    </a:cubicBezTo>
                    <a:cubicBezTo>
                      <a:pt x="0" y="4"/>
                      <a:pt x="0" y="3"/>
                      <a:pt x="1" y="2"/>
                    </a:cubicBezTo>
                    <a:cubicBezTo>
                      <a:pt x="1" y="1"/>
                      <a:pt x="3" y="0"/>
                      <a:pt x="4" y="1"/>
                    </a:cubicBezTo>
                    <a:cubicBezTo>
                      <a:pt x="44" y="24"/>
                      <a:pt x="44" y="24"/>
                      <a:pt x="44" y="24"/>
                    </a:cubicBezTo>
                    <a:cubicBezTo>
                      <a:pt x="45" y="25"/>
                      <a:pt x="46" y="26"/>
                      <a:pt x="45" y="27"/>
                    </a:cubicBezTo>
                    <a:cubicBezTo>
                      <a:pt x="45" y="28"/>
                      <a:pt x="44" y="29"/>
                      <a:pt x="43" y="29"/>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72358">
                  <a:defRPr/>
                </a:pPr>
                <a:endParaRPr lang="en-US" sz="1324" kern="0">
                  <a:solidFill>
                    <a:sysClr val="windowText" lastClr="000000"/>
                  </a:solidFill>
                  <a:latin typeface="Segoe UI Semilight"/>
                </a:endParaRPr>
              </a:p>
            </p:txBody>
          </p:sp>
          <p:sp>
            <p:nvSpPr>
              <p:cNvPr id="256" name="Freeform 106"/>
              <p:cNvSpPr>
                <a:spLocks/>
              </p:cNvSpPr>
              <p:nvPr/>
            </p:nvSpPr>
            <p:spPr bwMode="auto">
              <a:xfrm>
                <a:off x="7155" y="2961"/>
                <a:ext cx="94" cy="59"/>
              </a:xfrm>
              <a:custGeom>
                <a:avLst/>
                <a:gdLst>
                  <a:gd name="T0" fmla="*/ 43 w 46"/>
                  <a:gd name="T1" fmla="*/ 29 h 29"/>
                  <a:gd name="T2" fmla="*/ 42 w 46"/>
                  <a:gd name="T3" fmla="*/ 28 h 29"/>
                  <a:gd name="T4" fmla="*/ 2 w 46"/>
                  <a:gd name="T5" fmla="*/ 5 h 29"/>
                  <a:gd name="T6" fmla="*/ 1 w 46"/>
                  <a:gd name="T7" fmla="*/ 2 h 29"/>
                  <a:gd name="T8" fmla="*/ 4 w 46"/>
                  <a:gd name="T9" fmla="*/ 1 h 29"/>
                  <a:gd name="T10" fmla="*/ 44 w 46"/>
                  <a:gd name="T11" fmla="*/ 24 h 29"/>
                  <a:gd name="T12" fmla="*/ 45 w 46"/>
                  <a:gd name="T13" fmla="*/ 27 h 29"/>
                  <a:gd name="T14" fmla="*/ 43 w 46"/>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29">
                    <a:moveTo>
                      <a:pt x="43" y="29"/>
                    </a:moveTo>
                    <a:cubicBezTo>
                      <a:pt x="43" y="29"/>
                      <a:pt x="42" y="29"/>
                      <a:pt x="42" y="28"/>
                    </a:cubicBezTo>
                    <a:cubicBezTo>
                      <a:pt x="2" y="5"/>
                      <a:pt x="2" y="5"/>
                      <a:pt x="2" y="5"/>
                    </a:cubicBezTo>
                    <a:cubicBezTo>
                      <a:pt x="0" y="4"/>
                      <a:pt x="0" y="3"/>
                      <a:pt x="1" y="2"/>
                    </a:cubicBezTo>
                    <a:cubicBezTo>
                      <a:pt x="1" y="1"/>
                      <a:pt x="3" y="0"/>
                      <a:pt x="4" y="1"/>
                    </a:cubicBezTo>
                    <a:cubicBezTo>
                      <a:pt x="44" y="24"/>
                      <a:pt x="44" y="24"/>
                      <a:pt x="44" y="24"/>
                    </a:cubicBezTo>
                    <a:cubicBezTo>
                      <a:pt x="45" y="25"/>
                      <a:pt x="46" y="26"/>
                      <a:pt x="45" y="27"/>
                    </a:cubicBezTo>
                    <a:cubicBezTo>
                      <a:pt x="45" y="28"/>
                      <a:pt x="44" y="29"/>
                      <a:pt x="43" y="29"/>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72358">
                  <a:defRPr/>
                </a:pPr>
                <a:endParaRPr lang="en-US" sz="1324" kern="0">
                  <a:solidFill>
                    <a:sysClr val="windowText" lastClr="000000"/>
                  </a:solidFill>
                  <a:latin typeface="Segoe UI Semilight"/>
                </a:endParaRPr>
              </a:p>
            </p:txBody>
          </p:sp>
          <p:sp>
            <p:nvSpPr>
              <p:cNvPr id="257" name="Freeform 107"/>
              <p:cNvSpPr>
                <a:spLocks/>
              </p:cNvSpPr>
              <p:nvPr/>
            </p:nvSpPr>
            <p:spPr bwMode="auto">
              <a:xfrm>
                <a:off x="7194" y="2821"/>
                <a:ext cx="105" cy="10"/>
              </a:xfrm>
              <a:custGeom>
                <a:avLst/>
                <a:gdLst>
                  <a:gd name="T0" fmla="*/ 49 w 51"/>
                  <a:gd name="T1" fmla="*/ 5 h 5"/>
                  <a:gd name="T2" fmla="*/ 2 w 51"/>
                  <a:gd name="T3" fmla="*/ 5 h 5"/>
                  <a:gd name="T4" fmla="*/ 0 w 51"/>
                  <a:gd name="T5" fmla="*/ 3 h 5"/>
                  <a:gd name="T6" fmla="*/ 2 w 51"/>
                  <a:gd name="T7" fmla="*/ 0 h 5"/>
                  <a:gd name="T8" fmla="*/ 49 w 51"/>
                  <a:gd name="T9" fmla="*/ 0 h 5"/>
                  <a:gd name="T10" fmla="*/ 51 w 51"/>
                  <a:gd name="T11" fmla="*/ 3 h 5"/>
                  <a:gd name="T12" fmla="*/ 49 w 51"/>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51" h="5">
                    <a:moveTo>
                      <a:pt x="49" y="5"/>
                    </a:moveTo>
                    <a:cubicBezTo>
                      <a:pt x="2" y="5"/>
                      <a:pt x="2" y="5"/>
                      <a:pt x="2" y="5"/>
                    </a:cubicBezTo>
                    <a:cubicBezTo>
                      <a:pt x="1" y="5"/>
                      <a:pt x="0" y="4"/>
                      <a:pt x="0" y="3"/>
                    </a:cubicBezTo>
                    <a:cubicBezTo>
                      <a:pt x="0" y="1"/>
                      <a:pt x="1" y="0"/>
                      <a:pt x="2" y="0"/>
                    </a:cubicBezTo>
                    <a:cubicBezTo>
                      <a:pt x="49" y="0"/>
                      <a:pt x="49" y="0"/>
                      <a:pt x="49" y="0"/>
                    </a:cubicBezTo>
                    <a:cubicBezTo>
                      <a:pt x="50" y="0"/>
                      <a:pt x="51" y="1"/>
                      <a:pt x="51" y="3"/>
                    </a:cubicBezTo>
                    <a:cubicBezTo>
                      <a:pt x="51" y="4"/>
                      <a:pt x="50" y="5"/>
                      <a:pt x="49" y="5"/>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72358">
                  <a:defRPr/>
                </a:pPr>
                <a:endParaRPr lang="en-US" sz="1324" kern="0">
                  <a:solidFill>
                    <a:sysClr val="windowText" lastClr="000000"/>
                  </a:solidFill>
                  <a:latin typeface="Segoe UI Semilight"/>
                </a:endParaRPr>
              </a:p>
            </p:txBody>
          </p:sp>
          <p:sp>
            <p:nvSpPr>
              <p:cNvPr id="258" name="Freeform 108"/>
              <p:cNvSpPr>
                <a:spLocks/>
              </p:cNvSpPr>
              <p:nvPr/>
            </p:nvSpPr>
            <p:spPr bwMode="auto">
              <a:xfrm>
                <a:off x="6536" y="2821"/>
                <a:ext cx="105" cy="10"/>
              </a:xfrm>
              <a:custGeom>
                <a:avLst/>
                <a:gdLst>
                  <a:gd name="T0" fmla="*/ 49 w 51"/>
                  <a:gd name="T1" fmla="*/ 5 h 5"/>
                  <a:gd name="T2" fmla="*/ 2 w 51"/>
                  <a:gd name="T3" fmla="*/ 5 h 5"/>
                  <a:gd name="T4" fmla="*/ 0 w 51"/>
                  <a:gd name="T5" fmla="*/ 3 h 5"/>
                  <a:gd name="T6" fmla="*/ 2 w 51"/>
                  <a:gd name="T7" fmla="*/ 0 h 5"/>
                  <a:gd name="T8" fmla="*/ 49 w 51"/>
                  <a:gd name="T9" fmla="*/ 0 h 5"/>
                  <a:gd name="T10" fmla="*/ 51 w 51"/>
                  <a:gd name="T11" fmla="*/ 3 h 5"/>
                  <a:gd name="T12" fmla="*/ 49 w 51"/>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51" h="5">
                    <a:moveTo>
                      <a:pt x="49" y="5"/>
                    </a:moveTo>
                    <a:cubicBezTo>
                      <a:pt x="2" y="5"/>
                      <a:pt x="2" y="5"/>
                      <a:pt x="2" y="5"/>
                    </a:cubicBezTo>
                    <a:cubicBezTo>
                      <a:pt x="1" y="5"/>
                      <a:pt x="0" y="4"/>
                      <a:pt x="0" y="3"/>
                    </a:cubicBezTo>
                    <a:cubicBezTo>
                      <a:pt x="0" y="1"/>
                      <a:pt x="1" y="0"/>
                      <a:pt x="2" y="0"/>
                    </a:cubicBezTo>
                    <a:cubicBezTo>
                      <a:pt x="49" y="0"/>
                      <a:pt x="49" y="0"/>
                      <a:pt x="49" y="0"/>
                    </a:cubicBezTo>
                    <a:cubicBezTo>
                      <a:pt x="50" y="0"/>
                      <a:pt x="51" y="1"/>
                      <a:pt x="51" y="3"/>
                    </a:cubicBezTo>
                    <a:cubicBezTo>
                      <a:pt x="51" y="4"/>
                      <a:pt x="50" y="5"/>
                      <a:pt x="49" y="5"/>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72358">
                  <a:defRPr/>
                </a:pPr>
                <a:endParaRPr lang="en-US" sz="1324" kern="0">
                  <a:solidFill>
                    <a:sysClr val="windowText" lastClr="000000"/>
                  </a:solidFill>
                  <a:latin typeface="Segoe UI Semilight"/>
                </a:endParaRPr>
              </a:p>
            </p:txBody>
          </p:sp>
          <p:sp>
            <p:nvSpPr>
              <p:cNvPr id="259" name="Freeform 109"/>
              <p:cNvSpPr>
                <a:spLocks/>
              </p:cNvSpPr>
              <p:nvPr/>
            </p:nvSpPr>
            <p:spPr bwMode="auto">
              <a:xfrm>
                <a:off x="7155" y="2632"/>
                <a:ext cx="94" cy="59"/>
              </a:xfrm>
              <a:custGeom>
                <a:avLst/>
                <a:gdLst>
                  <a:gd name="T0" fmla="*/ 3 w 46"/>
                  <a:gd name="T1" fmla="*/ 29 h 29"/>
                  <a:gd name="T2" fmla="*/ 1 w 46"/>
                  <a:gd name="T3" fmla="*/ 27 h 29"/>
                  <a:gd name="T4" fmla="*/ 2 w 46"/>
                  <a:gd name="T5" fmla="*/ 24 h 29"/>
                  <a:gd name="T6" fmla="*/ 42 w 46"/>
                  <a:gd name="T7" fmla="*/ 1 h 29"/>
                  <a:gd name="T8" fmla="*/ 45 w 46"/>
                  <a:gd name="T9" fmla="*/ 2 h 29"/>
                  <a:gd name="T10" fmla="*/ 44 w 46"/>
                  <a:gd name="T11" fmla="*/ 5 h 29"/>
                  <a:gd name="T12" fmla="*/ 4 w 46"/>
                  <a:gd name="T13" fmla="*/ 28 h 29"/>
                  <a:gd name="T14" fmla="*/ 3 w 46"/>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29">
                    <a:moveTo>
                      <a:pt x="3" y="29"/>
                    </a:moveTo>
                    <a:cubicBezTo>
                      <a:pt x="2" y="29"/>
                      <a:pt x="1" y="28"/>
                      <a:pt x="1" y="27"/>
                    </a:cubicBezTo>
                    <a:cubicBezTo>
                      <a:pt x="0" y="26"/>
                      <a:pt x="0" y="25"/>
                      <a:pt x="2" y="24"/>
                    </a:cubicBezTo>
                    <a:cubicBezTo>
                      <a:pt x="42" y="1"/>
                      <a:pt x="42" y="1"/>
                      <a:pt x="42" y="1"/>
                    </a:cubicBezTo>
                    <a:cubicBezTo>
                      <a:pt x="43" y="0"/>
                      <a:pt x="45" y="1"/>
                      <a:pt x="45" y="2"/>
                    </a:cubicBezTo>
                    <a:cubicBezTo>
                      <a:pt x="46" y="3"/>
                      <a:pt x="45" y="4"/>
                      <a:pt x="44" y="5"/>
                    </a:cubicBezTo>
                    <a:cubicBezTo>
                      <a:pt x="4" y="28"/>
                      <a:pt x="4" y="28"/>
                      <a:pt x="4" y="28"/>
                    </a:cubicBezTo>
                    <a:cubicBezTo>
                      <a:pt x="4" y="29"/>
                      <a:pt x="3" y="29"/>
                      <a:pt x="3" y="29"/>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72358">
                  <a:defRPr/>
                </a:pPr>
                <a:endParaRPr lang="en-US" sz="1324" kern="0">
                  <a:solidFill>
                    <a:sysClr val="windowText" lastClr="000000"/>
                  </a:solidFill>
                  <a:latin typeface="Segoe UI Semilight"/>
                </a:endParaRPr>
              </a:p>
            </p:txBody>
          </p:sp>
          <p:sp>
            <p:nvSpPr>
              <p:cNvPr id="260" name="Freeform 110"/>
              <p:cNvSpPr>
                <a:spLocks/>
              </p:cNvSpPr>
              <p:nvPr/>
            </p:nvSpPr>
            <p:spPr bwMode="auto">
              <a:xfrm>
                <a:off x="6585" y="2961"/>
                <a:ext cx="95" cy="59"/>
              </a:xfrm>
              <a:custGeom>
                <a:avLst/>
                <a:gdLst>
                  <a:gd name="T0" fmla="*/ 3 w 46"/>
                  <a:gd name="T1" fmla="*/ 29 h 29"/>
                  <a:gd name="T2" fmla="*/ 1 w 46"/>
                  <a:gd name="T3" fmla="*/ 27 h 29"/>
                  <a:gd name="T4" fmla="*/ 1 w 46"/>
                  <a:gd name="T5" fmla="*/ 24 h 29"/>
                  <a:gd name="T6" fmla="*/ 42 w 46"/>
                  <a:gd name="T7" fmla="*/ 1 h 29"/>
                  <a:gd name="T8" fmla="*/ 45 w 46"/>
                  <a:gd name="T9" fmla="*/ 2 h 29"/>
                  <a:gd name="T10" fmla="*/ 44 w 46"/>
                  <a:gd name="T11" fmla="*/ 5 h 29"/>
                  <a:gd name="T12" fmla="*/ 4 w 46"/>
                  <a:gd name="T13" fmla="*/ 28 h 29"/>
                  <a:gd name="T14" fmla="*/ 3 w 46"/>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29">
                    <a:moveTo>
                      <a:pt x="3" y="29"/>
                    </a:moveTo>
                    <a:cubicBezTo>
                      <a:pt x="2" y="29"/>
                      <a:pt x="1" y="28"/>
                      <a:pt x="1" y="27"/>
                    </a:cubicBezTo>
                    <a:cubicBezTo>
                      <a:pt x="0" y="26"/>
                      <a:pt x="0" y="25"/>
                      <a:pt x="1" y="24"/>
                    </a:cubicBezTo>
                    <a:cubicBezTo>
                      <a:pt x="42" y="1"/>
                      <a:pt x="42" y="1"/>
                      <a:pt x="42" y="1"/>
                    </a:cubicBezTo>
                    <a:cubicBezTo>
                      <a:pt x="43" y="0"/>
                      <a:pt x="44" y="1"/>
                      <a:pt x="45" y="2"/>
                    </a:cubicBezTo>
                    <a:cubicBezTo>
                      <a:pt x="46" y="3"/>
                      <a:pt x="45" y="4"/>
                      <a:pt x="44" y="5"/>
                    </a:cubicBezTo>
                    <a:cubicBezTo>
                      <a:pt x="4" y="28"/>
                      <a:pt x="4" y="28"/>
                      <a:pt x="4" y="28"/>
                    </a:cubicBezTo>
                    <a:cubicBezTo>
                      <a:pt x="3" y="29"/>
                      <a:pt x="3" y="29"/>
                      <a:pt x="3" y="29"/>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72358">
                  <a:defRPr/>
                </a:pPr>
                <a:endParaRPr lang="en-US" sz="1324" kern="0">
                  <a:solidFill>
                    <a:sysClr val="windowText" lastClr="000000"/>
                  </a:solidFill>
                  <a:latin typeface="Segoe UI Semilight"/>
                </a:endParaRPr>
              </a:p>
            </p:txBody>
          </p:sp>
          <p:sp>
            <p:nvSpPr>
              <p:cNvPr id="261" name="Freeform 111"/>
              <p:cNvSpPr>
                <a:spLocks/>
              </p:cNvSpPr>
              <p:nvPr/>
            </p:nvSpPr>
            <p:spPr bwMode="auto">
              <a:xfrm>
                <a:off x="7052" y="2494"/>
                <a:ext cx="60" cy="95"/>
              </a:xfrm>
              <a:custGeom>
                <a:avLst/>
                <a:gdLst>
                  <a:gd name="T0" fmla="*/ 3 w 29"/>
                  <a:gd name="T1" fmla="*/ 46 h 46"/>
                  <a:gd name="T2" fmla="*/ 2 w 29"/>
                  <a:gd name="T3" fmla="*/ 45 h 46"/>
                  <a:gd name="T4" fmla="*/ 1 w 29"/>
                  <a:gd name="T5" fmla="*/ 42 h 46"/>
                  <a:gd name="T6" fmla="*/ 24 w 29"/>
                  <a:gd name="T7" fmla="*/ 2 h 46"/>
                  <a:gd name="T8" fmla="*/ 27 w 29"/>
                  <a:gd name="T9" fmla="*/ 1 h 46"/>
                  <a:gd name="T10" fmla="*/ 28 w 29"/>
                  <a:gd name="T11" fmla="*/ 4 h 46"/>
                  <a:gd name="T12" fmla="*/ 5 w 29"/>
                  <a:gd name="T13" fmla="*/ 44 h 46"/>
                  <a:gd name="T14" fmla="*/ 3 w 29"/>
                  <a:gd name="T15" fmla="*/ 46 h 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46">
                    <a:moveTo>
                      <a:pt x="3" y="46"/>
                    </a:moveTo>
                    <a:cubicBezTo>
                      <a:pt x="2" y="46"/>
                      <a:pt x="2" y="46"/>
                      <a:pt x="2" y="45"/>
                    </a:cubicBezTo>
                    <a:cubicBezTo>
                      <a:pt x="0" y="45"/>
                      <a:pt x="0" y="43"/>
                      <a:pt x="1" y="42"/>
                    </a:cubicBezTo>
                    <a:cubicBezTo>
                      <a:pt x="24" y="2"/>
                      <a:pt x="24" y="2"/>
                      <a:pt x="24" y="2"/>
                    </a:cubicBezTo>
                    <a:cubicBezTo>
                      <a:pt x="25" y="1"/>
                      <a:pt x="26" y="0"/>
                      <a:pt x="27" y="1"/>
                    </a:cubicBezTo>
                    <a:cubicBezTo>
                      <a:pt x="28" y="1"/>
                      <a:pt x="29" y="3"/>
                      <a:pt x="28" y="4"/>
                    </a:cubicBezTo>
                    <a:cubicBezTo>
                      <a:pt x="5" y="44"/>
                      <a:pt x="5" y="44"/>
                      <a:pt x="5" y="44"/>
                    </a:cubicBezTo>
                    <a:cubicBezTo>
                      <a:pt x="4" y="45"/>
                      <a:pt x="4" y="46"/>
                      <a:pt x="3" y="46"/>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72358">
                  <a:defRPr/>
                </a:pPr>
                <a:endParaRPr lang="en-US" sz="1324" kern="0">
                  <a:solidFill>
                    <a:sysClr val="windowText" lastClr="000000"/>
                  </a:solidFill>
                  <a:latin typeface="Segoe UI Semilight"/>
                </a:endParaRPr>
              </a:p>
            </p:txBody>
          </p:sp>
          <p:sp>
            <p:nvSpPr>
              <p:cNvPr id="262" name="Freeform 112"/>
              <p:cNvSpPr>
                <a:spLocks/>
              </p:cNvSpPr>
              <p:nvPr/>
            </p:nvSpPr>
            <p:spPr bwMode="auto">
              <a:xfrm>
                <a:off x="6723" y="3064"/>
                <a:ext cx="60" cy="94"/>
              </a:xfrm>
              <a:custGeom>
                <a:avLst/>
                <a:gdLst>
                  <a:gd name="T0" fmla="*/ 3 w 29"/>
                  <a:gd name="T1" fmla="*/ 46 h 46"/>
                  <a:gd name="T2" fmla="*/ 2 w 29"/>
                  <a:gd name="T3" fmla="*/ 45 h 46"/>
                  <a:gd name="T4" fmla="*/ 1 w 29"/>
                  <a:gd name="T5" fmla="*/ 42 h 46"/>
                  <a:gd name="T6" fmla="*/ 24 w 29"/>
                  <a:gd name="T7" fmla="*/ 2 h 46"/>
                  <a:gd name="T8" fmla="*/ 27 w 29"/>
                  <a:gd name="T9" fmla="*/ 1 h 46"/>
                  <a:gd name="T10" fmla="*/ 28 w 29"/>
                  <a:gd name="T11" fmla="*/ 4 h 46"/>
                  <a:gd name="T12" fmla="*/ 5 w 29"/>
                  <a:gd name="T13" fmla="*/ 45 h 46"/>
                  <a:gd name="T14" fmla="*/ 3 w 29"/>
                  <a:gd name="T15" fmla="*/ 46 h 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46">
                    <a:moveTo>
                      <a:pt x="3" y="46"/>
                    </a:moveTo>
                    <a:cubicBezTo>
                      <a:pt x="2" y="46"/>
                      <a:pt x="2" y="46"/>
                      <a:pt x="2" y="45"/>
                    </a:cubicBezTo>
                    <a:cubicBezTo>
                      <a:pt x="0" y="45"/>
                      <a:pt x="0" y="43"/>
                      <a:pt x="1" y="42"/>
                    </a:cubicBezTo>
                    <a:cubicBezTo>
                      <a:pt x="24" y="2"/>
                      <a:pt x="24" y="2"/>
                      <a:pt x="24" y="2"/>
                    </a:cubicBezTo>
                    <a:cubicBezTo>
                      <a:pt x="25" y="1"/>
                      <a:pt x="26" y="0"/>
                      <a:pt x="27" y="1"/>
                    </a:cubicBezTo>
                    <a:cubicBezTo>
                      <a:pt x="28" y="2"/>
                      <a:pt x="29" y="3"/>
                      <a:pt x="28" y="4"/>
                    </a:cubicBezTo>
                    <a:cubicBezTo>
                      <a:pt x="5" y="45"/>
                      <a:pt x="5" y="45"/>
                      <a:pt x="5" y="45"/>
                    </a:cubicBezTo>
                    <a:cubicBezTo>
                      <a:pt x="4" y="45"/>
                      <a:pt x="4" y="46"/>
                      <a:pt x="3" y="46"/>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72358">
                  <a:defRPr/>
                </a:pPr>
                <a:endParaRPr lang="en-US" sz="1324" kern="0">
                  <a:solidFill>
                    <a:sysClr val="windowText" lastClr="000000"/>
                  </a:solidFill>
                  <a:latin typeface="Segoe UI Semilight"/>
                </a:endParaRPr>
              </a:p>
            </p:txBody>
          </p:sp>
          <p:sp>
            <p:nvSpPr>
              <p:cNvPr id="263" name="Freeform 113"/>
              <p:cNvSpPr>
                <a:spLocks/>
              </p:cNvSpPr>
              <p:nvPr/>
            </p:nvSpPr>
            <p:spPr bwMode="auto">
              <a:xfrm>
                <a:off x="6912" y="2445"/>
                <a:ext cx="11" cy="105"/>
              </a:xfrm>
              <a:custGeom>
                <a:avLst/>
                <a:gdLst>
                  <a:gd name="T0" fmla="*/ 2 w 5"/>
                  <a:gd name="T1" fmla="*/ 51 h 51"/>
                  <a:gd name="T2" fmla="*/ 0 w 5"/>
                  <a:gd name="T3" fmla="*/ 49 h 51"/>
                  <a:gd name="T4" fmla="*/ 0 w 5"/>
                  <a:gd name="T5" fmla="*/ 2 h 51"/>
                  <a:gd name="T6" fmla="*/ 2 w 5"/>
                  <a:gd name="T7" fmla="*/ 0 h 51"/>
                  <a:gd name="T8" fmla="*/ 5 w 5"/>
                  <a:gd name="T9" fmla="*/ 2 h 51"/>
                  <a:gd name="T10" fmla="*/ 5 w 5"/>
                  <a:gd name="T11" fmla="*/ 49 h 51"/>
                  <a:gd name="T12" fmla="*/ 2 w 5"/>
                  <a:gd name="T13" fmla="*/ 51 h 51"/>
                </a:gdLst>
                <a:ahLst/>
                <a:cxnLst>
                  <a:cxn ang="0">
                    <a:pos x="T0" y="T1"/>
                  </a:cxn>
                  <a:cxn ang="0">
                    <a:pos x="T2" y="T3"/>
                  </a:cxn>
                  <a:cxn ang="0">
                    <a:pos x="T4" y="T5"/>
                  </a:cxn>
                  <a:cxn ang="0">
                    <a:pos x="T6" y="T7"/>
                  </a:cxn>
                  <a:cxn ang="0">
                    <a:pos x="T8" y="T9"/>
                  </a:cxn>
                  <a:cxn ang="0">
                    <a:pos x="T10" y="T11"/>
                  </a:cxn>
                  <a:cxn ang="0">
                    <a:pos x="T12" y="T13"/>
                  </a:cxn>
                </a:cxnLst>
                <a:rect l="0" t="0" r="r" b="b"/>
                <a:pathLst>
                  <a:path w="5" h="51">
                    <a:moveTo>
                      <a:pt x="2" y="51"/>
                    </a:moveTo>
                    <a:cubicBezTo>
                      <a:pt x="1" y="51"/>
                      <a:pt x="0" y="50"/>
                      <a:pt x="0" y="49"/>
                    </a:cubicBezTo>
                    <a:cubicBezTo>
                      <a:pt x="0" y="2"/>
                      <a:pt x="0" y="2"/>
                      <a:pt x="0" y="2"/>
                    </a:cubicBezTo>
                    <a:cubicBezTo>
                      <a:pt x="0" y="1"/>
                      <a:pt x="1" y="0"/>
                      <a:pt x="2" y="0"/>
                    </a:cubicBezTo>
                    <a:cubicBezTo>
                      <a:pt x="4" y="0"/>
                      <a:pt x="5" y="1"/>
                      <a:pt x="5" y="2"/>
                    </a:cubicBezTo>
                    <a:cubicBezTo>
                      <a:pt x="5" y="49"/>
                      <a:pt x="5" y="49"/>
                      <a:pt x="5" y="49"/>
                    </a:cubicBezTo>
                    <a:cubicBezTo>
                      <a:pt x="5" y="50"/>
                      <a:pt x="4" y="51"/>
                      <a:pt x="2" y="51"/>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72358">
                  <a:defRPr/>
                </a:pPr>
                <a:endParaRPr lang="en-US" sz="1324" kern="0">
                  <a:solidFill>
                    <a:sysClr val="windowText" lastClr="000000"/>
                  </a:solidFill>
                  <a:latin typeface="Segoe UI Semilight"/>
                </a:endParaRPr>
              </a:p>
            </p:txBody>
          </p:sp>
          <p:sp>
            <p:nvSpPr>
              <p:cNvPr id="264" name="Freeform 114"/>
              <p:cNvSpPr>
                <a:spLocks/>
              </p:cNvSpPr>
              <p:nvPr/>
            </p:nvSpPr>
            <p:spPr bwMode="auto">
              <a:xfrm>
                <a:off x="6912" y="3103"/>
                <a:ext cx="11" cy="104"/>
              </a:xfrm>
              <a:custGeom>
                <a:avLst/>
                <a:gdLst>
                  <a:gd name="T0" fmla="*/ 2 w 5"/>
                  <a:gd name="T1" fmla="*/ 51 h 51"/>
                  <a:gd name="T2" fmla="*/ 0 w 5"/>
                  <a:gd name="T3" fmla="*/ 49 h 51"/>
                  <a:gd name="T4" fmla="*/ 0 w 5"/>
                  <a:gd name="T5" fmla="*/ 2 h 51"/>
                  <a:gd name="T6" fmla="*/ 2 w 5"/>
                  <a:gd name="T7" fmla="*/ 0 h 51"/>
                  <a:gd name="T8" fmla="*/ 5 w 5"/>
                  <a:gd name="T9" fmla="*/ 2 h 51"/>
                  <a:gd name="T10" fmla="*/ 5 w 5"/>
                  <a:gd name="T11" fmla="*/ 49 h 51"/>
                  <a:gd name="T12" fmla="*/ 2 w 5"/>
                  <a:gd name="T13" fmla="*/ 51 h 51"/>
                </a:gdLst>
                <a:ahLst/>
                <a:cxnLst>
                  <a:cxn ang="0">
                    <a:pos x="T0" y="T1"/>
                  </a:cxn>
                  <a:cxn ang="0">
                    <a:pos x="T2" y="T3"/>
                  </a:cxn>
                  <a:cxn ang="0">
                    <a:pos x="T4" y="T5"/>
                  </a:cxn>
                  <a:cxn ang="0">
                    <a:pos x="T6" y="T7"/>
                  </a:cxn>
                  <a:cxn ang="0">
                    <a:pos x="T8" y="T9"/>
                  </a:cxn>
                  <a:cxn ang="0">
                    <a:pos x="T10" y="T11"/>
                  </a:cxn>
                  <a:cxn ang="0">
                    <a:pos x="T12" y="T13"/>
                  </a:cxn>
                </a:cxnLst>
                <a:rect l="0" t="0" r="r" b="b"/>
                <a:pathLst>
                  <a:path w="5" h="51">
                    <a:moveTo>
                      <a:pt x="2" y="51"/>
                    </a:moveTo>
                    <a:cubicBezTo>
                      <a:pt x="1" y="51"/>
                      <a:pt x="0" y="50"/>
                      <a:pt x="0" y="49"/>
                    </a:cubicBezTo>
                    <a:cubicBezTo>
                      <a:pt x="0" y="2"/>
                      <a:pt x="0" y="2"/>
                      <a:pt x="0" y="2"/>
                    </a:cubicBezTo>
                    <a:cubicBezTo>
                      <a:pt x="0" y="1"/>
                      <a:pt x="1" y="0"/>
                      <a:pt x="2" y="0"/>
                    </a:cubicBezTo>
                    <a:cubicBezTo>
                      <a:pt x="4" y="0"/>
                      <a:pt x="5" y="1"/>
                      <a:pt x="5" y="2"/>
                    </a:cubicBezTo>
                    <a:cubicBezTo>
                      <a:pt x="5" y="49"/>
                      <a:pt x="5" y="49"/>
                      <a:pt x="5" y="49"/>
                    </a:cubicBezTo>
                    <a:cubicBezTo>
                      <a:pt x="5" y="50"/>
                      <a:pt x="4" y="51"/>
                      <a:pt x="2" y="51"/>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72358">
                  <a:defRPr/>
                </a:pPr>
                <a:endParaRPr lang="en-US" sz="1324" kern="0">
                  <a:solidFill>
                    <a:sysClr val="windowText" lastClr="000000"/>
                  </a:solidFill>
                  <a:latin typeface="Segoe UI Semilight"/>
                </a:endParaRPr>
              </a:p>
            </p:txBody>
          </p:sp>
          <p:sp>
            <p:nvSpPr>
              <p:cNvPr id="265" name="Freeform 115"/>
              <p:cNvSpPr>
                <a:spLocks/>
              </p:cNvSpPr>
              <p:nvPr/>
            </p:nvSpPr>
            <p:spPr bwMode="auto">
              <a:xfrm>
                <a:off x="6723" y="2494"/>
                <a:ext cx="60" cy="95"/>
              </a:xfrm>
              <a:custGeom>
                <a:avLst/>
                <a:gdLst>
                  <a:gd name="T0" fmla="*/ 26 w 29"/>
                  <a:gd name="T1" fmla="*/ 46 h 46"/>
                  <a:gd name="T2" fmla="*/ 24 w 29"/>
                  <a:gd name="T3" fmla="*/ 44 h 46"/>
                  <a:gd name="T4" fmla="*/ 1 w 29"/>
                  <a:gd name="T5" fmla="*/ 4 h 46"/>
                  <a:gd name="T6" fmla="*/ 2 w 29"/>
                  <a:gd name="T7" fmla="*/ 1 h 46"/>
                  <a:gd name="T8" fmla="*/ 5 w 29"/>
                  <a:gd name="T9" fmla="*/ 2 h 46"/>
                  <a:gd name="T10" fmla="*/ 28 w 29"/>
                  <a:gd name="T11" fmla="*/ 42 h 46"/>
                  <a:gd name="T12" fmla="*/ 27 w 29"/>
                  <a:gd name="T13" fmla="*/ 45 h 46"/>
                  <a:gd name="T14" fmla="*/ 26 w 29"/>
                  <a:gd name="T15" fmla="*/ 46 h 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46">
                    <a:moveTo>
                      <a:pt x="26" y="46"/>
                    </a:moveTo>
                    <a:cubicBezTo>
                      <a:pt x="25" y="46"/>
                      <a:pt x="24" y="45"/>
                      <a:pt x="24" y="44"/>
                    </a:cubicBezTo>
                    <a:cubicBezTo>
                      <a:pt x="1" y="4"/>
                      <a:pt x="1" y="4"/>
                      <a:pt x="1" y="4"/>
                    </a:cubicBezTo>
                    <a:cubicBezTo>
                      <a:pt x="0" y="3"/>
                      <a:pt x="0" y="1"/>
                      <a:pt x="2" y="1"/>
                    </a:cubicBezTo>
                    <a:cubicBezTo>
                      <a:pt x="3" y="0"/>
                      <a:pt x="4" y="1"/>
                      <a:pt x="5" y="2"/>
                    </a:cubicBezTo>
                    <a:cubicBezTo>
                      <a:pt x="28" y="42"/>
                      <a:pt x="28" y="42"/>
                      <a:pt x="28" y="42"/>
                    </a:cubicBezTo>
                    <a:cubicBezTo>
                      <a:pt x="29" y="43"/>
                      <a:pt x="28" y="45"/>
                      <a:pt x="27" y="45"/>
                    </a:cubicBezTo>
                    <a:cubicBezTo>
                      <a:pt x="27" y="46"/>
                      <a:pt x="26" y="46"/>
                      <a:pt x="26" y="46"/>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72358">
                  <a:defRPr/>
                </a:pPr>
                <a:endParaRPr lang="en-US" sz="1324" kern="0">
                  <a:solidFill>
                    <a:sysClr val="windowText" lastClr="000000"/>
                  </a:solidFill>
                  <a:latin typeface="Segoe UI Semilight"/>
                </a:endParaRPr>
              </a:p>
            </p:txBody>
          </p:sp>
          <p:sp>
            <p:nvSpPr>
              <p:cNvPr id="266" name="Freeform 116"/>
              <p:cNvSpPr>
                <a:spLocks/>
              </p:cNvSpPr>
              <p:nvPr/>
            </p:nvSpPr>
            <p:spPr bwMode="auto">
              <a:xfrm>
                <a:off x="7052" y="3064"/>
                <a:ext cx="60" cy="94"/>
              </a:xfrm>
              <a:custGeom>
                <a:avLst/>
                <a:gdLst>
                  <a:gd name="T0" fmla="*/ 26 w 29"/>
                  <a:gd name="T1" fmla="*/ 46 h 46"/>
                  <a:gd name="T2" fmla="*/ 24 w 29"/>
                  <a:gd name="T3" fmla="*/ 45 h 46"/>
                  <a:gd name="T4" fmla="*/ 1 w 29"/>
                  <a:gd name="T5" fmla="*/ 4 h 46"/>
                  <a:gd name="T6" fmla="*/ 2 w 29"/>
                  <a:gd name="T7" fmla="*/ 1 h 46"/>
                  <a:gd name="T8" fmla="*/ 5 w 29"/>
                  <a:gd name="T9" fmla="*/ 2 h 46"/>
                  <a:gd name="T10" fmla="*/ 28 w 29"/>
                  <a:gd name="T11" fmla="*/ 42 h 46"/>
                  <a:gd name="T12" fmla="*/ 27 w 29"/>
                  <a:gd name="T13" fmla="*/ 45 h 46"/>
                  <a:gd name="T14" fmla="*/ 26 w 29"/>
                  <a:gd name="T15" fmla="*/ 46 h 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46">
                    <a:moveTo>
                      <a:pt x="26" y="46"/>
                    </a:moveTo>
                    <a:cubicBezTo>
                      <a:pt x="25" y="46"/>
                      <a:pt x="24" y="45"/>
                      <a:pt x="24" y="45"/>
                    </a:cubicBezTo>
                    <a:cubicBezTo>
                      <a:pt x="1" y="4"/>
                      <a:pt x="1" y="4"/>
                      <a:pt x="1" y="4"/>
                    </a:cubicBezTo>
                    <a:cubicBezTo>
                      <a:pt x="0" y="3"/>
                      <a:pt x="0" y="2"/>
                      <a:pt x="2" y="1"/>
                    </a:cubicBezTo>
                    <a:cubicBezTo>
                      <a:pt x="3" y="0"/>
                      <a:pt x="4" y="1"/>
                      <a:pt x="5" y="2"/>
                    </a:cubicBezTo>
                    <a:cubicBezTo>
                      <a:pt x="28" y="42"/>
                      <a:pt x="28" y="42"/>
                      <a:pt x="28" y="42"/>
                    </a:cubicBezTo>
                    <a:cubicBezTo>
                      <a:pt x="29" y="43"/>
                      <a:pt x="28" y="45"/>
                      <a:pt x="27" y="45"/>
                    </a:cubicBezTo>
                    <a:cubicBezTo>
                      <a:pt x="27" y="46"/>
                      <a:pt x="26" y="46"/>
                      <a:pt x="26" y="46"/>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72358">
                  <a:defRPr/>
                </a:pPr>
                <a:endParaRPr lang="en-US" sz="1324" kern="0">
                  <a:solidFill>
                    <a:sysClr val="windowText" lastClr="000000"/>
                  </a:solidFill>
                  <a:latin typeface="Segoe UI Semilight"/>
                </a:endParaRPr>
              </a:p>
            </p:txBody>
          </p:sp>
          <p:sp>
            <p:nvSpPr>
              <p:cNvPr id="267" name="Freeform 117"/>
              <p:cNvSpPr>
                <a:spLocks/>
              </p:cNvSpPr>
              <p:nvPr/>
            </p:nvSpPr>
            <p:spPr bwMode="auto">
              <a:xfrm>
                <a:off x="6585" y="2632"/>
                <a:ext cx="95" cy="59"/>
              </a:xfrm>
              <a:custGeom>
                <a:avLst/>
                <a:gdLst>
                  <a:gd name="T0" fmla="*/ 43 w 46"/>
                  <a:gd name="T1" fmla="*/ 29 h 29"/>
                  <a:gd name="T2" fmla="*/ 42 w 46"/>
                  <a:gd name="T3" fmla="*/ 28 h 29"/>
                  <a:gd name="T4" fmla="*/ 1 w 46"/>
                  <a:gd name="T5" fmla="*/ 5 h 29"/>
                  <a:gd name="T6" fmla="*/ 1 w 46"/>
                  <a:gd name="T7" fmla="*/ 2 h 29"/>
                  <a:gd name="T8" fmla="*/ 4 w 46"/>
                  <a:gd name="T9" fmla="*/ 1 h 29"/>
                  <a:gd name="T10" fmla="*/ 44 w 46"/>
                  <a:gd name="T11" fmla="*/ 24 h 29"/>
                  <a:gd name="T12" fmla="*/ 45 w 46"/>
                  <a:gd name="T13" fmla="*/ 27 h 29"/>
                  <a:gd name="T14" fmla="*/ 43 w 46"/>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29">
                    <a:moveTo>
                      <a:pt x="43" y="29"/>
                    </a:moveTo>
                    <a:cubicBezTo>
                      <a:pt x="43" y="29"/>
                      <a:pt x="42" y="29"/>
                      <a:pt x="42" y="28"/>
                    </a:cubicBezTo>
                    <a:cubicBezTo>
                      <a:pt x="1" y="5"/>
                      <a:pt x="1" y="5"/>
                      <a:pt x="1" y="5"/>
                    </a:cubicBezTo>
                    <a:cubicBezTo>
                      <a:pt x="0" y="4"/>
                      <a:pt x="0" y="3"/>
                      <a:pt x="1" y="2"/>
                    </a:cubicBezTo>
                    <a:cubicBezTo>
                      <a:pt x="1" y="1"/>
                      <a:pt x="3" y="0"/>
                      <a:pt x="4" y="1"/>
                    </a:cubicBezTo>
                    <a:cubicBezTo>
                      <a:pt x="44" y="24"/>
                      <a:pt x="44" y="24"/>
                      <a:pt x="44" y="24"/>
                    </a:cubicBezTo>
                    <a:cubicBezTo>
                      <a:pt x="45" y="25"/>
                      <a:pt x="46" y="26"/>
                      <a:pt x="45" y="27"/>
                    </a:cubicBezTo>
                    <a:cubicBezTo>
                      <a:pt x="45" y="28"/>
                      <a:pt x="44" y="29"/>
                      <a:pt x="43" y="29"/>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72358">
                  <a:defRPr/>
                </a:pPr>
                <a:endParaRPr lang="en-US" sz="1324" kern="0">
                  <a:solidFill>
                    <a:sysClr val="windowText" lastClr="000000"/>
                  </a:solidFill>
                  <a:latin typeface="Segoe UI Semilight"/>
                </a:endParaRPr>
              </a:p>
            </p:txBody>
          </p:sp>
          <p:sp>
            <p:nvSpPr>
              <p:cNvPr id="268" name="Freeform 118"/>
              <p:cNvSpPr>
                <a:spLocks/>
              </p:cNvSpPr>
              <p:nvPr/>
            </p:nvSpPr>
            <p:spPr bwMode="auto">
              <a:xfrm>
                <a:off x="7155" y="2961"/>
                <a:ext cx="94" cy="59"/>
              </a:xfrm>
              <a:custGeom>
                <a:avLst/>
                <a:gdLst>
                  <a:gd name="T0" fmla="*/ 43 w 46"/>
                  <a:gd name="T1" fmla="*/ 29 h 29"/>
                  <a:gd name="T2" fmla="*/ 42 w 46"/>
                  <a:gd name="T3" fmla="*/ 28 h 29"/>
                  <a:gd name="T4" fmla="*/ 2 w 46"/>
                  <a:gd name="T5" fmla="*/ 5 h 29"/>
                  <a:gd name="T6" fmla="*/ 1 w 46"/>
                  <a:gd name="T7" fmla="*/ 2 h 29"/>
                  <a:gd name="T8" fmla="*/ 4 w 46"/>
                  <a:gd name="T9" fmla="*/ 1 h 29"/>
                  <a:gd name="T10" fmla="*/ 44 w 46"/>
                  <a:gd name="T11" fmla="*/ 24 h 29"/>
                  <a:gd name="T12" fmla="*/ 45 w 46"/>
                  <a:gd name="T13" fmla="*/ 27 h 29"/>
                  <a:gd name="T14" fmla="*/ 43 w 46"/>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29">
                    <a:moveTo>
                      <a:pt x="43" y="29"/>
                    </a:moveTo>
                    <a:cubicBezTo>
                      <a:pt x="43" y="29"/>
                      <a:pt x="42" y="29"/>
                      <a:pt x="42" y="28"/>
                    </a:cubicBezTo>
                    <a:cubicBezTo>
                      <a:pt x="2" y="5"/>
                      <a:pt x="2" y="5"/>
                      <a:pt x="2" y="5"/>
                    </a:cubicBezTo>
                    <a:cubicBezTo>
                      <a:pt x="0" y="4"/>
                      <a:pt x="0" y="3"/>
                      <a:pt x="1" y="2"/>
                    </a:cubicBezTo>
                    <a:cubicBezTo>
                      <a:pt x="1" y="1"/>
                      <a:pt x="3" y="0"/>
                      <a:pt x="4" y="1"/>
                    </a:cubicBezTo>
                    <a:cubicBezTo>
                      <a:pt x="44" y="24"/>
                      <a:pt x="44" y="24"/>
                      <a:pt x="44" y="24"/>
                    </a:cubicBezTo>
                    <a:cubicBezTo>
                      <a:pt x="45" y="25"/>
                      <a:pt x="46" y="26"/>
                      <a:pt x="45" y="27"/>
                    </a:cubicBezTo>
                    <a:cubicBezTo>
                      <a:pt x="45" y="28"/>
                      <a:pt x="44" y="29"/>
                      <a:pt x="43" y="29"/>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72358">
                  <a:defRPr/>
                </a:pPr>
                <a:endParaRPr lang="en-US" sz="1324" kern="0">
                  <a:solidFill>
                    <a:sysClr val="windowText" lastClr="000000"/>
                  </a:solidFill>
                  <a:latin typeface="Segoe UI Semilight"/>
                </a:endParaRPr>
              </a:p>
            </p:txBody>
          </p:sp>
          <p:sp>
            <p:nvSpPr>
              <p:cNvPr id="269" name="Freeform 119"/>
              <p:cNvSpPr>
                <a:spLocks/>
              </p:cNvSpPr>
              <p:nvPr/>
            </p:nvSpPr>
            <p:spPr bwMode="auto">
              <a:xfrm>
                <a:off x="7194" y="2821"/>
                <a:ext cx="105" cy="10"/>
              </a:xfrm>
              <a:custGeom>
                <a:avLst/>
                <a:gdLst>
                  <a:gd name="T0" fmla="*/ 49 w 51"/>
                  <a:gd name="T1" fmla="*/ 5 h 5"/>
                  <a:gd name="T2" fmla="*/ 2 w 51"/>
                  <a:gd name="T3" fmla="*/ 5 h 5"/>
                  <a:gd name="T4" fmla="*/ 0 w 51"/>
                  <a:gd name="T5" fmla="*/ 3 h 5"/>
                  <a:gd name="T6" fmla="*/ 2 w 51"/>
                  <a:gd name="T7" fmla="*/ 0 h 5"/>
                  <a:gd name="T8" fmla="*/ 49 w 51"/>
                  <a:gd name="T9" fmla="*/ 0 h 5"/>
                  <a:gd name="T10" fmla="*/ 51 w 51"/>
                  <a:gd name="T11" fmla="*/ 3 h 5"/>
                  <a:gd name="T12" fmla="*/ 49 w 51"/>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51" h="5">
                    <a:moveTo>
                      <a:pt x="49" y="5"/>
                    </a:moveTo>
                    <a:cubicBezTo>
                      <a:pt x="2" y="5"/>
                      <a:pt x="2" y="5"/>
                      <a:pt x="2" y="5"/>
                    </a:cubicBezTo>
                    <a:cubicBezTo>
                      <a:pt x="1" y="5"/>
                      <a:pt x="0" y="4"/>
                      <a:pt x="0" y="3"/>
                    </a:cubicBezTo>
                    <a:cubicBezTo>
                      <a:pt x="0" y="1"/>
                      <a:pt x="1" y="0"/>
                      <a:pt x="2" y="0"/>
                    </a:cubicBezTo>
                    <a:cubicBezTo>
                      <a:pt x="49" y="0"/>
                      <a:pt x="49" y="0"/>
                      <a:pt x="49" y="0"/>
                    </a:cubicBezTo>
                    <a:cubicBezTo>
                      <a:pt x="50" y="0"/>
                      <a:pt x="51" y="1"/>
                      <a:pt x="51" y="3"/>
                    </a:cubicBezTo>
                    <a:cubicBezTo>
                      <a:pt x="51" y="4"/>
                      <a:pt x="50" y="5"/>
                      <a:pt x="49" y="5"/>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72358">
                  <a:defRPr/>
                </a:pPr>
                <a:endParaRPr lang="en-US" sz="1324" kern="0">
                  <a:solidFill>
                    <a:sysClr val="windowText" lastClr="000000"/>
                  </a:solidFill>
                  <a:latin typeface="Segoe UI Semilight"/>
                </a:endParaRPr>
              </a:p>
            </p:txBody>
          </p:sp>
          <p:sp>
            <p:nvSpPr>
              <p:cNvPr id="270" name="Freeform 120"/>
              <p:cNvSpPr>
                <a:spLocks/>
              </p:cNvSpPr>
              <p:nvPr/>
            </p:nvSpPr>
            <p:spPr bwMode="auto">
              <a:xfrm>
                <a:off x="6536" y="2821"/>
                <a:ext cx="105" cy="10"/>
              </a:xfrm>
              <a:custGeom>
                <a:avLst/>
                <a:gdLst>
                  <a:gd name="T0" fmla="*/ 49 w 51"/>
                  <a:gd name="T1" fmla="*/ 5 h 5"/>
                  <a:gd name="T2" fmla="*/ 2 w 51"/>
                  <a:gd name="T3" fmla="*/ 5 h 5"/>
                  <a:gd name="T4" fmla="*/ 0 w 51"/>
                  <a:gd name="T5" fmla="*/ 3 h 5"/>
                  <a:gd name="T6" fmla="*/ 2 w 51"/>
                  <a:gd name="T7" fmla="*/ 0 h 5"/>
                  <a:gd name="T8" fmla="*/ 49 w 51"/>
                  <a:gd name="T9" fmla="*/ 0 h 5"/>
                  <a:gd name="T10" fmla="*/ 51 w 51"/>
                  <a:gd name="T11" fmla="*/ 3 h 5"/>
                  <a:gd name="T12" fmla="*/ 49 w 51"/>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51" h="5">
                    <a:moveTo>
                      <a:pt x="49" y="5"/>
                    </a:moveTo>
                    <a:cubicBezTo>
                      <a:pt x="2" y="5"/>
                      <a:pt x="2" y="5"/>
                      <a:pt x="2" y="5"/>
                    </a:cubicBezTo>
                    <a:cubicBezTo>
                      <a:pt x="1" y="5"/>
                      <a:pt x="0" y="4"/>
                      <a:pt x="0" y="3"/>
                    </a:cubicBezTo>
                    <a:cubicBezTo>
                      <a:pt x="0" y="1"/>
                      <a:pt x="1" y="0"/>
                      <a:pt x="2" y="0"/>
                    </a:cubicBezTo>
                    <a:cubicBezTo>
                      <a:pt x="49" y="0"/>
                      <a:pt x="49" y="0"/>
                      <a:pt x="49" y="0"/>
                    </a:cubicBezTo>
                    <a:cubicBezTo>
                      <a:pt x="50" y="0"/>
                      <a:pt x="51" y="1"/>
                      <a:pt x="51" y="3"/>
                    </a:cubicBezTo>
                    <a:cubicBezTo>
                      <a:pt x="51" y="4"/>
                      <a:pt x="50" y="5"/>
                      <a:pt x="49" y="5"/>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72358">
                  <a:defRPr/>
                </a:pPr>
                <a:endParaRPr lang="en-US" sz="1324" kern="0">
                  <a:solidFill>
                    <a:sysClr val="windowText" lastClr="000000"/>
                  </a:solidFill>
                  <a:latin typeface="Segoe UI Semilight"/>
                </a:endParaRPr>
              </a:p>
            </p:txBody>
          </p:sp>
          <p:sp>
            <p:nvSpPr>
              <p:cNvPr id="271" name="Freeform 121"/>
              <p:cNvSpPr>
                <a:spLocks/>
              </p:cNvSpPr>
              <p:nvPr/>
            </p:nvSpPr>
            <p:spPr bwMode="auto">
              <a:xfrm>
                <a:off x="7155" y="2632"/>
                <a:ext cx="94" cy="59"/>
              </a:xfrm>
              <a:custGeom>
                <a:avLst/>
                <a:gdLst>
                  <a:gd name="T0" fmla="*/ 3 w 46"/>
                  <a:gd name="T1" fmla="*/ 29 h 29"/>
                  <a:gd name="T2" fmla="*/ 1 w 46"/>
                  <a:gd name="T3" fmla="*/ 27 h 29"/>
                  <a:gd name="T4" fmla="*/ 2 w 46"/>
                  <a:gd name="T5" fmla="*/ 24 h 29"/>
                  <a:gd name="T6" fmla="*/ 42 w 46"/>
                  <a:gd name="T7" fmla="*/ 1 h 29"/>
                  <a:gd name="T8" fmla="*/ 45 w 46"/>
                  <a:gd name="T9" fmla="*/ 2 h 29"/>
                  <a:gd name="T10" fmla="*/ 44 w 46"/>
                  <a:gd name="T11" fmla="*/ 5 h 29"/>
                  <a:gd name="T12" fmla="*/ 4 w 46"/>
                  <a:gd name="T13" fmla="*/ 28 h 29"/>
                  <a:gd name="T14" fmla="*/ 3 w 46"/>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29">
                    <a:moveTo>
                      <a:pt x="3" y="29"/>
                    </a:moveTo>
                    <a:cubicBezTo>
                      <a:pt x="2" y="29"/>
                      <a:pt x="1" y="28"/>
                      <a:pt x="1" y="27"/>
                    </a:cubicBezTo>
                    <a:cubicBezTo>
                      <a:pt x="0" y="26"/>
                      <a:pt x="0" y="25"/>
                      <a:pt x="2" y="24"/>
                    </a:cubicBezTo>
                    <a:cubicBezTo>
                      <a:pt x="42" y="1"/>
                      <a:pt x="42" y="1"/>
                      <a:pt x="42" y="1"/>
                    </a:cubicBezTo>
                    <a:cubicBezTo>
                      <a:pt x="43" y="0"/>
                      <a:pt x="45" y="1"/>
                      <a:pt x="45" y="2"/>
                    </a:cubicBezTo>
                    <a:cubicBezTo>
                      <a:pt x="46" y="3"/>
                      <a:pt x="45" y="4"/>
                      <a:pt x="44" y="5"/>
                    </a:cubicBezTo>
                    <a:cubicBezTo>
                      <a:pt x="4" y="28"/>
                      <a:pt x="4" y="28"/>
                      <a:pt x="4" y="28"/>
                    </a:cubicBezTo>
                    <a:cubicBezTo>
                      <a:pt x="4" y="29"/>
                      <a:pt x="3" y="29"/>
                      <a:pt x="3" y="29"/>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72358">
                  <a:defRPr/>
                </a:pPr>
                <a:endParaRPr lang="en-US" sz="1324" kern="0">
                  <a:solidFill>
                    <a:sysClr val="windowText" lastClr="000000"/>
                  </a:solidFill>
                  <a:latin typeface="Segoe UI Semilight"/>
                </a:endParaRPr>
              </a:p>
            </p:txBody>
          </p:sp>
          <p:sp>
            <p:nvSpPr>
              <p:cNvPr id="272" name="Freeform 122"/>
              <p:cNvSpPr>
                <a:spLocks/>
              </p:cNvSpPr>
              <p:nvPr/>
            </p:nvSpPr>
            <p:spPr bwMode="auto">
              <a:xfrm>
                <a:off x="6585" y="2961"/>
                <a:ext cx="95" cy="59"/>
              </a:xfrm>
              <a:custGeom>
                <a:avLst/>
                <a:gdLst>
                  <a:gd name="T0" fmla="*/ 3 w 46"/>
                  <a:gd name="T1" fmla="*/ 29 h 29"/>
                  <a:gd name="T2" fmla="*/ 1 w 46"/>
                  <a:gd name="T3" fmla="*/ 27 h 29"/>
                  <a:gd name="T4" fmla="*/ 1 w 46"/>
                  <a:gd name="T5" fmla="*/ 24 h 29"/>
                  <a:gd name="T6" fmla="*/ 42 w 46"/>
                  <a:gd name="T7" fmla="*/ 1 h 29"/>
                  <a:gd name="T8" fmla="*/ 45 w 46"/>
                  <a:gd name="T9" fmla="*/ 2 h 29"/>
                  <a:gd name="T10" fmla="*/ 44 w 46"/>
                  <a:gd name="T11" fmla="*/ 5 h 29"/>
                  <a:gd name="T12" fmla="*/ 4 w 46"/>
                  <a:gd name="T13" fmla="*/ 28 h 29"/>
                  <a:gd name="T14" fmla="*/ 3 w 46"/>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29">
                    <a:moveTo>
                      <a:pt x="3" y="29"/>
                    </a:moveTo>
                    <a:cubicBezTo>
                      <a:pt x="2" y="29"/>
                      <a:pt x="1" y="28"/>
                      <a:pt x="1" y="27"/>
                    </a:cubicBezTo>
                    <a:cubicBezTo>
                      <a:pt x="0" y="26"/>
                      <a:pt x="0" y="25"/>
                      <a:pt x="1" y="24"/>
                    </a:cubicBezTo>
                    <a:cubicBezTo>
                      <a:pt x="42" y="1"/>
                      <a:pt x="42" y="1"/>
                      <a:pt x="42" y="1"/>
                    </a:cubicBezTo>
                    <a:cubicBezTo>
                      <a:pt x="43" y="0"/>
                      <a:pt x="44" y="1"/>
                      <a:pt x="45" y="2"/>
                    </a:cubicBezTo>
                    <a:cubicBezTo>
                      <a:pt x="46" y="3"/>
                      <a:pt x="45" y="4"/>
                      <a:pt x="44" y="5"/>
                    </a:cubicBezTo>
                    <a:cubicBezTo>
                      <a:pt x="4" y="28"/>
                      <a:pt x="4" y="28"/>
                      <a:pt x="4" y="28"/>
                    </a:cubicBezTo>
                    <a:cubicBezTo>
                      <a:pt x="3" y="29"/>
                      <a:pt x="3" y="29"/>
                      <a:pt x="3" y="29"/>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72358">
                  <a:defRPr/>
                </a:pPr>
                <a:endParaRPr lang="en-US" sz="1324" kern="0">
                  <a:solidFill>
                    <a:sysClr val="windowText" lastClr="000000"/>
                  </a:solidFill>
                  <a:latin typeface="Segoe UI Semilight"/>
                </a:endParaRPr>
              </a:p>
            </p:txBody>
          </p:sp>
          <p:sp>
            <p:nvSpPr>
              <p:cNvPr id="273" name="Freeform 123"/>
              <p:cNvSpPr>
                <a:spLocks/>
              </p:cNvSpPr>
              <p:nvPr/>
            </p:nvSpPr>
            <p:spPr bwMode="auto">
              <a:xfrm>
                <a:off x="7052" y="2494"/>
                <a:ext cx="60" cy="95"/>
              </a:xfrm>
              <a:custGeom>
                <a:avLst/>
                <a:gdLst>
                  <a:gd name="T0" fmla="*/ 3 w 29"/>
                  <a:gd name="T1" fmla="*/ 46 h 46"/>
                  <a:gd name="T2" fmla="*/ 2 w 29"/>
                  <a:gd name="T3" fmla="*/ 45 h 46"/>
                  <a:gd name="T4" fmla="*/ 1 w 29"/>
                  <a:gd name="T5" fmla="*/ 42 h 46"/>
                  <a:gd name="T6" fmla="*/ 24 w 29"/>
                  <a:gd name="T7" fmla="*/ 2 h 46"/>
                  <a:gd name="T8" fmla="*/ 27 w 29"/>
                  <a:gd name="T9" fmla="*/ 1 h 46"/>
                  <a:gd name="T10" fmla="*/ 28 w 29"/>
                  <a:gd name="T11" fmla="*/ 4 h 46"/>
                  <a:gd name="T12" fmla="*/ 5 w 29"/>
                  <a:gd name="T13" fmla="*/ 44 h 46"/>
                  <a:gd name="T14" fmla="*/ 3 w 29"/>
                  <a:gd name="T15" fmla="*/ 46 h 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46">
                    <a:moveTo>
                      <a:pt x="3" y="46"/>
                    </a:moveTo>
                    <a:cubicBezTo>
                      <a:pt x="2" y="46"/>
                      <a:pt x="2" y="46"/>
                      <a:pt x="2" y="45"/>
                    </a:cubicBezTo>
                    <a:cubicBezTo>
                      <a:pt x="0" y="45"/>
                      <a:pt x="0" y="43"/>
                      <a:pt x="1" y="42"/>
                    </a:cubicBezTo>
                    <a:cubicBezTo>
                      <a:pt x="24" y="2"/>
                      <a:pt x="24" y="2"/>
                      <a:pt x="24" y="2"/>
                    </a:cubicBezTo>
                    <a:cubicBezTo>
                      <a:pt x="25" y="1"/>
                      <a:pt x="26" y="0"/>
                      <a:pt x="27" y="1"/>
                    </a:cubicBezTo>
                    <a:cubicBezTo>
                      <a:pt x="28" y="1"/>
                      <a:pt x="29" y="3"/>
                      <a:pt x="28" y="4"/>
                    </a:cubicBezTo>
                    <a:cubicBezTo>
                      <a:pt x="5" y="44"/>
                      <a:pt x="5" y="44"/>
                      <a:pt x="5" y="44"/>
                    </a:cubicBezTo>
                    <a:cubicBezTo>
                      <a:pt x="4" y="45"/>
                      <a:pt x="4" y="46"/>
                      <a:pt x="3" y="46"/>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72358">
                  <a:defRPr/>
                </a:pPr>
                <a:endParaRPr lang="en-US" sz="1324" kern="0">
                  <a:solidFill>
                    <a:sysClr val="windowText" lastClr="000000"/>
                  </a:solidFill>
                  <a:latin typeface="Segoe UI Semilight"/>
                </a:endParaRPr>
              </a:p>
            </p:txBody>
          </p:sp>
          <p:sp>
            <p:nvSpPr>
              <p:cNvPr id="274" name="Freeform 124"/>
              <p:cNvSpPr>
                <a:spLocks/>
              </p:cNvSpPr>
              <p:nvPr/>
            </p:nvSpPr>
            <p:spPr bwMode="auto">
              <a:xfrm>
                <a:off x="6723" y="3064"/>
                <a:ext cx="60" cy="94"/>
              </a:xfrm>
              <a:custGeom>
                <a:avLst/>
                <a:gdLst>
                  <a:gd name="T0" fmla="*/ 3 w 29"/>
                  <a:gd name="T1" fmla="*/ 46 h 46"/>
                  <a:gd name="T2" fmla="*/ 2 w 29"/>
                  <a:gd name="T3" fmla="*/ 45 h 46"/>
                  <a:gd name="T4" fmla="*/ 1 w 29"/>
                  <a:gd name="T5" fmla="*/ 42 h 46"/>
                  <a:gd name="T6" fmla="*/ 24 w 29"/>
                  <a:gd name="T7" fmla="*/ 2 h 46"/>
                  <a:gd name="T8" fmla="*/ 27 w 29"/>
                  <a:gd name="T9" fmla="*/ 1 h 46"/>
                  <a:gd name="T10" fmla="*/ 28 w 29"/>
                  <a:gd name="T11" fmla="*/ 4 h 46"/>
                  <a:gd name="T12" fmla="*/ 5 w 29"/>
                  <a:gd name="T13" fmla="*/ 45 h 46"/>
                  <a:gd name="T14" fmla="*/ 3 w 29"/>
                  <a:gd name="T15" fmla="*/ 46 h 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46">
                    <a:moveTo>
                      <a:pt x="3" y="46"/>
                    </a:moveTo>
                    <a:cubicBezTo>
                      <a:pt x="2" y="46"/>
                      <a:pt x="2" y="46"/>
                      <a:pt x="2" y="45"/>
                    </a:cubicBezTo>
                    <a:cubicBezTo>
                      <a:pt x="0" y="45"/>
                      <a:pt x="0" y="43"/>
                      <a:pt x="1" y="42"/>
                    </a:cubicBezTo>
                    <a:cubicBezTo>
                      <a:pt x="24" y="2"/>
                      <a:pt x="24" y="2"/>
                      <a:pt x="24" y="2"/>
                    </a:cubicBezTo>
                    <a:cubicBezTo>
                      <a:pt x="25" y="1"/>
                      <a:pt x="26" y="0"/>
                      <a:pt x="27" y="1"/>
                    </a:cubicBezTo>
                    <a:cubicBezTo>
                      <a:pt x="28" y="2"/>
                      <a:pt x="29" y="3"/>
                      <a:pt x="28" y="4"/>
                    </a:cubicBezTo>
                    <a:cubicBezTo>
                      <a:pt x="5" y="45"/>
                      <a:pt x="5" y="45"/>
                      <a:pt x="5" y="45"/>
                    </a:cubicBezTo>
                    <a:cubicBezTo>
                      <a:pt x="4" y="45"/>
                      <a:pt x="4" y="46"/>
                      <a:pt x="3" y="46"/>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72358">
                  <a:defRPr/>
                </a:pPr>
                <a:endParaRPr lang="en-US" sz="1324" kern="0">
                  <a:solidFill>
                    <a:sysClr val="windowText" lastClr="000000"/>
                  </a:solidFill>
                  <a:latin typeface="Segoe UI Semilight"/>
                </a:endParaRPr>
              </a:p>
            </p:txBody>
          </p:sp>
          <p:sp>
            <p:nvSpPr>
              <p:cNvPr id="275" name="Freeform 125"/>
              <p:cNvSpPr>
                <a:spLocks/>
              </p:cNvSpPr>
              <p:nvPr/>
            </p:nvSpPr>
            <p:spPr bwMode="auto">
              <a:xfrm>
                <a:off x="6846" y="2451"/>
                <a:ext cx="27" cy="105"/>
              </a:xfrm>
              <a:custGeom>
                <a:avLst/>
                <a:gdLst>
                  <a:gd name="T0" fmla="*/ 11 w 13"/>
                  <a:gd name="T1" fmla="*/ 50 h 51"/>
                  <a:gd name="T2" fmla="*/ 8 w 13"/>
                  <a:gd name="T3" fmla="*/ 48 h 51"/>
                  <a:gd name="T4" fmla="*/ 0 w 13"/>
                  <a:gd name="T5" fmla="*/ 2 h 51"/>
                  <a:gd name="T6" fmla="*/ 2 w 13"/>
                  <a:gd name="T7" fmla="*/ 0 h 51"/>
                  <a:gd name="T8" fmla="*/ 5 w 13"/>
                  <a:gd name="T9" fmla="*/ 2 h 51"/>
                  <a:gd name="T10" fmla="*/ 13 w 13"/>
                  <a:gd name="T11" fmla="*/ 48 h 51"/>
                  <a:gd name="T12" fmla="*/ 11 w 13"/>
                  <a:gd name="T13" fmla="*/ 50 h 51"/>
                </a:gdLst>
                <a:ahLst/>
                <a:cxnLst>
                  <a:cxn ang="0">
                    <a:pos x="T0" y="T1"/>
                  </a:cxn>
                  <a:cxn ang="0">
                    <a:pos x="T2" y="T3"/>
                  </a:cxn>
                  <a:cxn ang="0">
                    <a:pos x="T4" y="T5"/>
                  </a:cxn>
                  <a:cxn ang="0">
                    <a:pos x="T6" y="T7"/>
                  </a:cxn>
                  <a:cxn ang="0">
                    <a:pos x="T8" y="T9"/>
                  </a:cxn>
                  <a:cxn ang="0">
                    <a:pos x="T10" y="T11"/>
                  </a:cxn>
                  <a:cxn ang="0">
                    <a:pos x="T12" y="T13"/>
                  </a:cxn>
                </a:cxnLst>
                <a:rect l="0" t="0" r="r" b="b"/>
                <a:pathLst>
                  <a:path w="13" h="51">
                    <a:moveTo>
                      <a:pt x="11" y="50"/>
                    </a:moveTo>
                    <a:cubicBezTo>
                      <a:pt x="10" y="51"/>
                      <a:pt x="9" y="50"/>
                      <a:pt x="8" y="48"/>
                    </a:cubicBezTo>
                    <a:cubicBezTo>
                      <a:pt x="0" y="2"/>
                      <a:pt x="0" y="2"/>
                      <a:pt x="0" y="2"/>
                    </a:cubicBezTo>
                    <a:cubicBezTo>
                      <a:pt x="0" y="1"/>
                      <a:pt x="1" y="0"/>
                      <a:pt x="2" y="0"/>
                    </a:cubicBezTo>
                    <a:cubicBezTo>
                      <a:pt x="3" y="0"/>
                      <a:pt x="5" y="0"/>
                      <a:pt x="5" y="2"/>
                    </a:cubicBezTo>
                    <a:cubicBezTo>
                      <a:pt x="13" y="48"/>
                      <a:pt x="13" y="48"/>
                      <a:pt x="13" y="48"/>
                    </a:cubicBezTo>
                    <a:cubicBezTo>
                      <a:pt x="13" y="49"/>
                      <a:pt x="12" y="50"/>
                      <a:pt x="11" y="5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72358">
                  <a:defRPr/>
                </a:pPr>
                <a:endParaRPr lang="en-US" sz="1324" kern="0">
                  <a:solidFill>
                    <a:sysClr val="windowText" lastClr="000000"/>
                  </a:solidFill>
                  <a:latin typeface="Segoe UI Semilight"/>
                </a:endParaRPr>
              </a:p>
            </p:txBody>
          </p:sp>
          <p:sp>
            <p:nvSpPr>
              <p:cNvPr id="276" name="Freeform 126"/>
              <p:cNvSpPr>
                <a:spLocks/>
              </p:cNvSpPr>
              <p:nvPr/>
            </p:nvSpPr>
            <p:spPr bwMode="auto">
              <a:xfrm>
                <a:off x="6962" y="3098"/>
                <a:ext cx="26" cy="105"/>
              </a:xfrm>
              <a:custGeom>
                <a:avLst/>
                <a:gdLst>
                  <a:gd name="T0" fmla="*/ 11 w 13"/>
                  <a:gd name="T1" fmla="*/ 50 h 51"/>
                  <a:gd name="T2" fmla="*/ 8 w 13"/>
                  <a:gd name="T3" fmla="*/ 49 h 51"/>
                  <a:gd name="T4" fmla="*/ 0 w 13"/>
                  <a:gd name="T5" fmla="*/ 3 h 51"/>
                  <a:gd name="T6" fmla="*/ 2 w 13"/>
                  <a:gd name="T7" fmla="*/ 0 h 51"/>
                  <a:gd name="T8" fmla="*/ 4 w 13"/>
                  <a:gd name="T9" fmla="*/ 2 h 51"/>
                  <a:gd name="T10" fmla="*/ 13 w 13"/>
                  <a:gd name="T11" fmla="*/ 48 h 51"/>
                  <a:gd name="T12" fmla="*/ 11 w 13"/>
                  <a:gd name="T13" fmla="*/ 50 h 51"/>
                </a:gdLst>
                <a:ahLst/>
                <a:cxnLst>
                  <a:cxn ang="0">
                    <a:pos x="T0" y="T1"/>
                  </a:cxn>
                  <a:cxn ang="0">
                    <a:pos x="T2" y="T3"/>
                  </a:cxn>
                  <a:cxn ang="0">
                    <a:pos x="T4" y="T5"/>
                  </a:cxn>
                  <a:cxn ang="0">
                    <a:pos x="T6" y="T7"/>
                  </a:cxn>
                  <a:cxn ang="0">
                    <a:pos x="T8" y="T9"/>
                  </a:cxn>
                  <a:cxn ang="0">
                    <a:pos x="T10" y="T11"/>
                  </a:cxn>
                  <a:cxn ang="0">
                    <a:pos x="T12" y="T13"/>
                  </a:cxn>
                </a:cxnLst>
                <a:rect l="0" t="0" r="r" b="b"/>
                <a:pathLst>
                  <a:path w="13" h="51">
                    <a:moveTo>
                      <a:pt x="11" y="50"/>
                    </a:moveTo>
                    <a:cubicBezTo>
                      <a:pt x="9" y="51"/>
                      <a:pt x="8" y="50"/>
                      <a:pt x="8" y="49"/>
                    </a:cubicBezTo>
                    <a:cubicBezTo>
                      <a:pt x="0" y="3"/>
                      <a:pt x="0" y="3"/>
                      <a:pt x="0" y="3"/>
                    </a:cubicBezTo>
                    <a:cubicBezTo>
                      <a:pt x="0" y="1"/>
                      <a:pt x="0" y="0"/>
                      <a:pt x="2" y="0"/>
                    </a:cubicBezTo>
                    <a:cubicBezTo>
                      <a:pt x="3" y="0"/>
                      <a:pt x="4" y="0"/>
                      <a:pt x="4" y="2"/>
                    </a:cubicBezTo>
                    <a:cubicBezTo>
                      <a:pt x="13" y="48"/>
                      <a:pt x="13" y="48"/>
                      <a:pt x="13" y="48"/>
                    </a:cubicBezTo>
                    <a:cubicBezTo>
                      <a:pt x="13" y="49"/>
                      <a:pt x="12" y="50"/>
                      <a:pt x="11" y="5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72358">
                  <a:defRPr/>
                </a:pPr>
                <a:endParaRPr lang="en-US" sz="1324" kern="0">
                  <a:solidFill>
                    <a:sysClr val="windowText" lastClr="000000"/>
                  </a:solidFill>
                  <a:latin typeface="Segoe UI Semilight"/>
                </a:endParaRPr>
              </a:p>
            </p:txBody>
          </p:sp>
          <p:sp>
            <p:nvSpPr>
              <p:cNvPr id="277" name="Freeform 127"/>
              <p:cNvSpPr>
                <a:spLocks/>
              </p:cNvSpPr>
              <p:nvPr/>
            </p:nvSpPr>
            <p:spPr bwMode="auto">
              <a:xfrm>
                <a:off x="6670" y="2533"/>
                <a:ext cx="72" cy="82"/>
              </a:xfrm>
              <a:custGeom>
                <a:avLst/>
                <a:gdLst>
                  <a:gd name="T0" fmla="*/ 33 w 35"/>
                  <a:gd name="T1" fmla="*/ 40 h 40"/>
                  <a:gd name="T2" fmla="*/ 31 w 35"/>
                  <a:gd name="T3" fmla="*/ 39 h 40"/>
                  <a:gd name="T4" fmla="*/ 1 w 35"/>
                  <a:gd name="T5" fmla="*/ 4 h 40"/>
                  <a:gd name="T6" fmla="*/ 1 w 35"/>
                  <a:gd name="T7" fmla="*/ 0 h 40"/>
                  <a:gd name="T8" fmla="*/ 4 w 35"/>
                  <a:gd name="T9" fmla="*/ 1 h 40"/>
                  <a:gd name="T10" fmla="*/ 34 w 35"/>
                  <a:gd name="T11" fmla="*/ 36 h 40"/>
                  <a:gd name="T12" fmla="*/ 34 w 35"/>
                  <a:gd name="T13" fmla="*/ 40 h 40"/>
                  <a:gd name="T14" fmla="*/ 33 w 35"/>
                  <a:gd name="T15" fmla="*/ 40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40">
                    <a:moveTo>
                      <a:pt x="33" y="40"/>
                    </a:moveTo>
                    <a:cubicBezTo>
                      <a:pt x="32" y="40"/>
                      <a:pt x="31" y="40"/>
                      <a:pt x="31" y="39"/>
                    </a:cubicBezTo>
                    <a:cubicBezTo>
                      <a:pt x="1" y="4"/>
                      <a:pt x="1" y="4"/>
                      <a:pt x="1" y="4"/>
                    </a:cubicBezTo>
                    <a:cubicBezTo>
                      <a:pt x="0" y="3"/>
                      <a:pt x="0" y="1"/>
                      <a:pt x="1" y="0"/>
                    </a:cubicBezTo>
                    <a:cubicBezTo>
                      <a:pt x="2" y="0"/>
                      <a:pt x="4" y="0"/>
                      <a:pt x="4" y="1"/>
                    </a:cubicBezTo>
                    <a:cubicBezTo>
                      <a:pt x="34" y="36"/>
                      <a:pt x="34" y="36"/>
                      <a:pt x="34" y="36"/>
                    </a:cubicBezTo>
                    <a:cubicBezTo>
                      <a:pt x="35" y="37"/>
                      <a:pt x="35" y="39"/>
                      <a:pt x="34" y="40"/>
                    </a:cubicBezTo>
                    <a:cubicBezTo>
                      <a:pt x="34" y="40"/>
                      <a:pt x="33" y="40"/>
                      <a:pt x="33" y="4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72358">
                  <a:defRPr/>
                </a:pPr>
                <a:endParaRPr lang="en-US" sz="1324" kern="0">
                  <a:solidFill>
                    <a:sysClr val="windowText" lastClr="000000"/>
                  </a:solidFill>
                  <a:latin typeface="Segoe UI Semilight"/>
                </a:endParaRPr>
              </a:p>
            </p:txBody>
          </p:sp>
          <p:sp>
            <p:nvSpPr>
              <p:cNvPr id="278" name="Freeform 128"/>
              <p:cNvSpPr>
                <a:spLocks/>
              </p:cNvSpPr>
              <p:nvPr/>
            </p:nvSpPr>
            <p:spPr bwMode="auto">
              <a:xfrm>
                <a:off x="7093" y="3037"/>
                <a:ext cx="72" cy="84"/>
              </a:xfrm>
              <a:custGeom>
                <a:avLst/>
                <a:gdLst>
                  <a:gd name="T0" fmla="*/ 33 w 35"/>
                  <a:gd name="T1" fmla="*/ 40 h 41"/>
                  <a:gd name="T2" fmla="*/ 30 w 35"/>
                  <a:gd name="T3" fmla="*/ 40 h 41"/>
                  <a:gd name="T4" fmla="*/ 0 w 35"/>
                  <a:gd name="T5" fmla="*/ 4 h 41"/>
                  <a:gd name="T6" fmla="*/ 1 w 35"/>
                  <a:gd name="T7" fmla="*/ 0 h 41"/>
                  <a:gd name="T8" fmla="*/ 4 w 35"/>
                  <a:gd name="T9" fmla="*/ 1 h 41"/>
                  <a:gd name="T10" fmla="*/ 34 w 35"/>
                  <a:gd name="T11" fmla="*/ 37 h 41"/>
                  <a:gd name="T12" fmla="*/ 34 w 35"/>
                  <a:gd name="T13" fmla="*/ 40 h 41"/>
                  <a:gd name="T14" fmla="*/ 33 w 35"/>
                  <a:gd name="T15" fmla="*/ 40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41">
                    <a:moveTo>
                      <a:pt x="33" y="40"/>
                    </a:moveTo>
                    <a:cubicBezTo>
                      <a:pt x="32" y="41"/>
                      <a:pt x="31" y="40"/>
                      <a:pt x="30" y="40"/>
                    </a:cubicBezTo>
                    <a:cubicBezTo>
                      <a:pt x="0" y="4"/>
                      <a:pt x="0" y="4"/>
                      <a:pt x="0" y="4"/>
                    </a:cubicBezTo>
                    <a:cubicBezTo>
                      <a:pt x="0" y="3"/>
                      <a:pt x="0" y="1"/>
                      <a:pt x="1" y="0"/>
                    </a:cubicBezTo>
                    <a:cubicBezTo>
                      <a:pt x="2" y="0"/>
                      <a:pt x="3" y="0"/>
                      <a:pt x="4" y="1"/>
                    </a:cubicBezTo>
                    <a:cubicBezTo>
                      <a:pt x="34" y="37"/>
                      <a:pt x="34" y="37"/>
                      <a:pt x="34" y="37"/>
                    </a:cubicBezTo>
                    <a:cubicBezTo>
                      <a:pt x="35" y="38"/>
                      <a:pt x="35" y="39"/>
                      <a:pt x="34" y="40"/>
                    </a:cubicBezTo>
                    <a:cubicBezTo>
                      <a:pt x="33" y="40"/>
                      <a:pt x="33" y="40"/>
                      <a:pt x="33" y="4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72358">
                  <a:defRPr/>
                </a:pPr>
                <a:endParaRPr lang="en-US" sz="1324" kern="0">
                  <a:solidFill>
                    <a:sysClr val="windowText" lastClr="000000"/>
                  </a:solidFill>
                  <a:latin typeface="Segoe UI Semilight"/>
                </a:endParaRPr>
              </a:p>
            </p:txBody>
          </p:sp>
          <p:sp>
            <p:nvSpPr>
              <p:cNvPr id="279" name="Freeform 129"/>
              <p:cNvSpPr>
                <a:spLocks/>
              </p:cNvSpPr>
              <p:nvPr/>
            </p:nvSpPr>
            <p:spPr bwMode="auto">
              <a:xfrm>
                <a:off x="6556" y="2691"/>
                <a:ext cx="103" cy="44"/>
              </a:xfrm>
              <a:custGeom>
                <a:avLst/>
                <a:gdLst>
                  <a:gd name="T0" fmla="*/ 47 w 50"/>
                  <a:gd name="T1" fmla="*/ 21 h 21"/>
                  <a:gd name="T2" fmla="*/ 46 w 50"/>
                  <a:gd name="T3" fmla="*/ 21 h 21"/>
                  <a:gd name="T4" fmla="*/ 2 w 50"/>
                  <a:gd name="T5" fmla="*/ 5 h 21"/>
                  <a:gd name="T6" fmla="*/ 1 w 50"/>
                  <a:gd name="T7" fmla="*/ 2 h 21"/>
                  <a:gd name="T8" fmla="*/ 4 w 50"/>
                  <a:gd name="T9" fmla="*/ 1 h 21"/>
                  <a:gd name="T10" fmla="*/ 48 w 50"/>
                  <a:gd name="T11" fmla="*/ 17 h 21"/>
                  <a:gd name="T12" fmla="*/ 49 w 50"/>
                  <a:gd name="T13" fmla="*/ 20 h 21"/>
                  <a:gd name="T14" fmla="*/ 47 w 50"/>
                  <a:gd name="T15" fmla="*/ 21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 h="21">
                    <a:moveTo>
                      <a:pt x="47" y="21"/>
                    </a:moveTo>
                    <a:cubicBezTo>
                      <a:pt x="47" y="21"/>
                      <a:pt x="47" y="21"/>
                      <a:pt x="46" y="21"/>
                    </a:cubicBezTo>
                    <a:cubicBezTo>
                      <a:pt x="2" y="5"/>
                      <a:pt x="2" y="5"/>
                      <a:pt x="2" y="5"/>
                    </a:cubicBezTo>
                    <a:cubicBezTo>
                      <a:pt x="1" y="5"/>
                      <a:pt x="0" y="3"/>
                      <a:pt x="1" y="2"/>
                    </a:cubicBezTo>
                    <a:cubicBezTo>
                      <a:pt x="1" y="1"/>
                      <a:pt x="3" y="0"/>
                      <a:pt x="4" y="1"/>
                    </a:cubicBezTo>
                    <a:cubicBezTo>
                      <a:pt x="48" y="17"/>
                      <a:pt x="48" y="17"/>
                      <a:pt x="48" y="17"/>
                    </a:cubicBezTo>
                    <a:cubicBezTo>
                      <a:pt x="49" y="17"/>
                      <a:pt x="50" y="18"/>
                      <a:pt x="49" y="20"/>
                    </a:cubicBezTo>
                    <a:cubicBezTo>
                      <a:pt x="49" y="21"/>
                      <a:pt x="48" y="21"/>
                      <a:pt x="47" y="21"/>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72358">
                  <a:defRPr/>
                </a:pPr>
                <a:endParaRPr lang="en-US" sz="1324" kern="0">
                  <a:solidFill>
                    <a:sysClr val="windowText" lastClr="000000"/>
                  </a:solidFill>
                  <a:latin typeface="Segoe UI Semilight"/>
                </a:endParaRPr>
              </a:p>
            </p:txBody>
          </p:sp>
          <p:sp>
            <p:nvSpPr>
              <p:cNvPr id="280" name="Freeform 130"/>
              <p:cNvSpPr>
                <a:spLocks/>
              </p:cNvSpPr>
              <p:nvPr/>
            </p:nvSpPr>
            <p:spPr bwMode="auto">
              <a:xfrm>
                <a:off x="7175" y="2918"/>
                <a:ext cx="101" cy="43"/>
              </a:xfrm>
              <a:custGeom>
                <a:avLst/>
                <a:gdLst>
                  <a:gd name="T0" fmla="*/ 47 w 49"/>
                  <a:gd name="T1" fmla="*/ 21 h 21"/>
                  <a:gd name="T2" fmla="*/ 46 w 49"/>
                  <a:gd name="T3" fmla="*/ 21 h 21"/>
                  <a:gd name="T4" fmla="*/ 2 w 49"/>
                  <a:gd name="T5" fmla="*/ 5 h 21"/>
                  <a:gd name="T6" fmla="*/ 1 w 49"/>
                  <a:gd name="T7" fmla="*/ 2 h 21"/>
                  <a:gd name="T8" fmla="*/ 4 w 49"/>
                  <a:gd name="T9" fmla="*/ 0 h 21"/>
                  <a:gd name="T10" fmla="*/ 47 w 49"/>
                  <a:gd name="T11" fmla="*/ 16 h 21"/>
                  <a:gd name="T12" fmla="*/ 49 w 49"/>
                  <a:gd name="T13" fmla="*/ 19 h 21"/>
                  <a:gd name="T14" fmla="*/ 47 w 49"/>
                  <a:gd name="T15" fmla="*/ 21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 h="21">
                    <a:moveTo>
                      <a:pt x="47" y="21"/>
                    </a:moveTo>
                    <a:cubicBezTo>
                      <a:pt x="47" y="21"/>
                      <a:pt x="46" y="21"/>
                      <a:pt x="46" y="21"/>
                    </a:cubicBezTo>
                    <a:cubicBezTo>
                      <a:pt x="2" y="5"/>
                      <a:pt x="2" y="5"/>
                      <a:pt x="2" y="5"/>
                    </a:cubicBezTo>
                    <a:cubicBezTo>
                      <a:pt x="1" y="4"/>
                      <a:pt x="0" y="3"/>
                      <a:pt x="1" y="2"/>
                    </a:cubicBezTo>
                    <a:cubicBezTo>
                      <a:pt x="1" y="0"/>
                      <a:pt x="2" y="0"/>
                      <a:pt x="4" y="0"/>
                    </a:cubicBezTo>
                    <a:cubicBezTo>
                      <a:pt x="47" y="16"/>
                      <a:pt x="47" y="16"/>
                      <a:pt x="47" y="16"/>
                    </a:cubicBezTo>
                    <a:cubicBezTo>
                      <a:pt x="49" y="17"/>
                      <a:pt x="49" y="18"/>
                      <a:pt x="49" y="19"/>
                    </a:cubicBezTo>
                    <a:cubicBezTo>
                      <a:pt x="49" y="20"/>
                      <a:pt x="48" y="21"/>
                      <a:pt x="47" y="21"/>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72358">
                  <a:defRPr/>
                </a:pPr>
                <a:endParaRPr lang="en-US" sz="1324" kern="0">
                  <a:solidFill>
                    <a:sysClr val="windowText" lastClr="000000"/>
                  </a:solidFill>
                  <a:latin typeface="Segoe UI Semilight"/>
                </a:endParaRPr>
              </a:p>
            </p:txBody>
          </p:sp>
          <p:sp>
            <p:nvSpPr>
              <p:cNvPr id="281" name="Freeform 131"/>
              <p:cNvSpPr>
                <a:spLocks/>
              </p:cNvSpPr>
              <p:nvPr/>
            </p:nvSpPr>
            <p:spPr bwMode="auto">
              <a:xfrm>
                <a:off x="7188" y="2755"/>
                <a:ext cx="105" cy="27"/>
              </a:xfrm>
              <a:custGeom>
                <a:avLst/>
                <a:gdLst>
                  <a:gd name="T0" fmla="*/ 49 w 51"/>
                  <a:gd name="T1" fmla="*/ 5 h 13"/>
                  <a:gd name="T2" fmla="*/ 3 w 51"/>
                  <a:gd name="T3" fmla="*/ 13 h 13"/>
                  <a:gd name="T4" fmla="*/ 1 w 51"/>
                  <a:gd name="T5" fmla="*/ 11 h 13"/>
                  <a:gd name="T6" fmla="*/ 3 w 51"/>
                  <a:gd name="T7" fmla="*/ 9 h 13"/>
                  <a:gd name="T8" fmla="*/ 49 w 51"/>
                  <a:gd name="T9" fmla="*/ 0 h 13"/>
                  <a:gd name="T10" fmla="*/ 51 w 51"/>
                  <a:gd name="T11" fmla="*/ 2 h 13"/>
                  <a:gd name="T12" fmla="*/ 49 w 51"/>
                  <a:gd name="T13" fmla="*/ 5 h 13"/>
                </a:gdLst>
                <a:ahLst/>
                <a:cxnLst>
                  <a:cxn ang="0">
                    <a:pos x="T0" y="T1"/>
                  </a:cxn>
                  <a:cxn ang="0">
                    <a:pos x="T2" y="T3"/>
                  </a:cxn>
                  <a:cxn ang="0">
                    <a:pos x="T4" y="T5"/>
                  </a:cxn>
                  <a:cxn ang="0">
                    <a:pos x="T6" y="T7"/>
                  </a:cxn>
                  <a:cxn ang="0">
                    <a:pos x="T8" y="T9"/>
                  </a:cxn>
                  <a:cxn ang="0">
                    <a:pos x="T10" y="T11"/>
                  </a:cxn>
                  <a:cxn ang="0">
                    <a:pos x="T12" y="T13"/>
                  </a:cxn>
                </a:cxnLst>
                <a:rect l="0" t="0" r="r" b="b"/>
                <a:pathLst>
                  <a:path w="51" h="13">
                    <a:moveTo>
                      <a:pt x="49" y="5"/>
                    </a:moveTo>
                    <a:cubicBezTo>
                      <a:pt x="3" y="13"/>
                      <a:pt x="3" y="13"/>
                      <a:pt x="3" y="13"/>
                    </a:cubicBezTo>
                    <a:cubicBezTo>
                      <a:pt x="2" y="13"/>
                      <a:pt x="1" y="13"/>
                      <a:pt x="1" y="11"/>
                    </a:cubicBezTo>
                    <a:cubicBezTo>
                      <a:pt x="0" y="10"/>
                      <a:pt x="1" y="9"/>
                      <a:pt x="3" y="9"/>
                    </a:cubicBezTo>
                    <a:cubicBezTo>
                      <a:pt x="49" y="0"/>
                      <a:pt x="49" y="0"/>
                      <a:pt x="49" y="0"/>
                    </a:cubicBezTo>
                    <a:cubicBezTo>
                      <a:pt x="50" y="0"/>
                      <a:pt x="51" y="1"/>
                      <a:pt x="51" y="2"/>
                    </a:cubicBezTo>
                    <a:cubicBezTo>
                      <a:pt x="51" y="4"/>
                      <a:pt x="51" y="5"/>
                      <a:pt x="49" y="5"/>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72358">
                  <a:defRPr/>
                </a:pPr>
                <a:endParaRPr lang="en-US" sz="1324" kern="0">
                  <a:solidFill>
                    <a:sysClr val="windowText" lastClr="000000"/>
                  </a:solidFill>
                  <a:latin typeface="Segoe UI Semilight"/>
                </a:endParaRPr>
              </a:p>
            </p:txBody>
          </p:sp>
          <p:sp>
            <p:nvSpPr>
              <p:cNvPr id="282" name="Freeform 132"/>
              <p:cNvSpPr>
                <a:spLocks/>
              </p:cNvSpPr>
              <p:nvPr/>
            </p:nvSpPr>
            <p:spPr bwMode="auto">
              <a:xfrm>
                <a:off x="6540" y="2870"/>
                <a:ext cx="105" cy="27"/>
              </a:xfrm>
              <a:custGeom>
                <a:avLst/>
                <a:gdLst>
                  <a:gd name="T0" fmla="*/ 49 w 51"/>
                  <a:gd name="T1" fmla="*/ 5 h 13"/>
                  <a:gd name="T2" fmla="*/ 3 w 51"/>
                  <a:gd name="T3" fmla="*/ 13 h 13"/>
                  <a:gd name="T4" fmla="*/ 1 w 51"/>
                  <a:gd name="T5" fmla="*/ 11 h 13"/>
                  <a:gd name="T6" fmla="*/ 2 w 51"/>
                  <a:gd name="T7" fmla="*/ 8 h 13"/>
                  <a:gd name="T8" fmla="*/ 48 w 51"/>
                  <a:gd name="T9" fmla="*/ 0 h 13"/>
                  <a:gd name="T10" fmla="*/ 51 w 51"/>
                  <a:gd name="T11" fmla="*/ 2 h 13"/>
                  <a:gd name="T12" fmla="*/ 49 w 51"/>
                  <a:gd name="T13" fmla="*/ 5 h 13"/>
                </a:gdLst>
                <a:ahLst/>
                <a:cxnLst>
                  <a:cxn ang="0">
                    <a:pos x="T0" y="T1"/>
                  </a:cxn>
                  <a:cxn ang="0">
                    <a:pos x="T2" y="T3"/>
                  </a:cxn>
                  <a:cxn ang="0">
                    <a:pos x="T4" y="T5"/>
                  </a:cxn>
                  <a:cxn ang="0">
                    <a:pos x="T6" y="T7"/>
                  </a:cxn>
                  <a:cxn ang="0">
                    <a:pos x="T8" y="T9"/>
                  </a:cxn>
                  <a:cxn ang="0">
                    <a:pos x="T10" y="T11"/>
                  </a:cxn>
                  <a:cxn ang="0">
                    <a:pos x="T12" y="T13"/>
                  </a:cxn>
                </a:cxnLst>
                <a:rect l="0" t="0" r="r" b="b"/>
                <a:pathLst>
                  <a:path w="51" h="13">
                    <a:moveTo>
                      <a:pt x="49" y="5"/>
                    </a:moveTo>
                    <a:cubicBezTo>
                      <a:pt x="3" y="13"/>
                      <a:pt x="3" y="13"/>
                      <a:pt x="3" y="13"/>
                    </a:cubicBezTo>
                    <a:cubicBezTo>
                      <a:pt x="2" y="13"/>
                      <a:pt x="1" y="12"/>
                      <a:pt x="1" y="11"/>
                    </a:cubicBezTo>
                    <a:cubicBezTo>
                      <a:pt x="0" y="10"/>
                      <a:pt x="1" y="8"/>
                      <a:pt x="2" y="8"/>
                    </a:cubicBezTo>
                    <a:cubicBezTo>
                      <a:pt x="48" y="0"/>
                      <a:pt x="48" y="0"/>
                      <a:pt x="48" y="0"/>
                    </a:cubicBezTo>
                    <a:cubicBezTo>
                      <a:pt x="50" y="0"/>
                      <a:pt x="51" y="1"/>
                      <a:pt x="51" y="2"/>
                    </a:cubicBezTo>
                    <a:cubicBezTo>
                      <a:pt x="51" y="3"/>
                      <a:pt x="51" y="4"/>
                      <a:pt x="49" y="5"/>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72358">
                  <a:defRPr/>
                </a:pPr>
                <a:endParaRPr lang="en-US" sz="1324" kern="0">
                  <a:solidFill>
                    <a:sysClr val="windowText" lastClr="000000"/>
                  </a:solidFill>
                  <a:latin typeface="Segoe UI Semilight"/>
                </a:endParaRPr>
              </a:p>
            </p:txBody>
          </p:sp>
          <p:sp>
            <p:nvSpPr>
              <p:cNvPr id="283" name="Freeform 133"/>
              <p:cNvSpPr>
                <a:spLocks/>
              </p:cNvSpPr>
              <p:nvPr/>
            </p:nvSpPr>
            <p:spPr bwMode="auto">
              <a:xfrm>
                <a:off x="7126" y="2578"/>
                <a:ext cx="84" cy="72"/>
              </a:xfrm>
              <a:custGeom>
                <a:avLst/>
                <a:gdLst>
                  <a:gd name="T0" fmla="*/ 3 w 41"/>
                  <a:gd name="T1" fmla="*/ 35 h 35"/>
                  <a:gd name="T2" fmla="*/ 1 w 41"/>
                  <a:gd name="T3" fmla="*/ 34 h 35"/>
                  <a:gd name="T4" fmla="*/ 2 w 41"/>
                  <a:gd name="T5" fmla="*/ 31 h 35"/>
                  <a:gd name="T6" fmla="*/ 37 w 41"/>
                  <a:gd name="T7" fmla="*/ 1 h 35"/>
                  <a:gd name="T8" fmla="*/ 41 w 41"/>
                  <a:gd name="T9" fmla="*/ 1 h 35"/>
                  <a:gd name="T10" fmla="*/ 40 w 41"/>
                  <a:gd name="T11" fmla="*/ 5 h 35"/>
                  <a:gd name="T12" fmla="*/ 5 w 41"/>
                  <a:gd name="T13" fmla="*/ 35 h 35"/>
                  <a:gd name="T14" fmla="*/ 3 w 41"/>
                  <a:gd name="T15" fmla="*/ 35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35">
                    <a:moveTo>
                      <a:pt x="3" y="35"/>
                    </a:moveTo>
                    <a:cubicBezTo>
                      <a:pt x="3" y="35"/>
                      <a:pt x="2" y="35"/>
                      <a:pt x="1" y="34"/>
                    </a:cubicBezTo>
                    <a:cubicBezTo>
                      <a:pt x="0" y="33"/>
                      <a:pt x="1" y="32"/>
                      <a:pt x="2" y="31"/>
                    </a:cubicBezTo>
                    <a:cubicBezTo>
                      <a:pt x="37" y="1"/>
                      <a:pt x="37" y="1"/>
                      <a:pt x="37" y="1"/>
                    </a:cubicBezTo>
                    <a:cubicBezTo>
                      <a:pt x="38" y="0"/>
                      <a:pt x="40" y="0"/>
                      <a:pt x="41" y="1"/>
                    </a:cubicBezTo>
                    <a:cubicBezTo>
                      <a:pt x="41" y="2"/>
                      <a:pt x="41" y="4"/>
                      <a:pt x="40" y="5"/>
                    </a:cubicBezTo>
                    <a:cubicBezTo>
                      <a:pt x="5" y="35"/>
                      <a:pt x="5" y="35"/>
                      <a:pt x="5" y="35"/>
                    </a:cubicBezTo>
                    <a:cubicBezTo>
                      <a:pt x="4" y="35"/>
                      <a:pt x="4" y="35"/>
                      <a:pt x="3" y="35"/>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72358">
                  <a:defRPr/>
                </a:pPr>
                <a:endParaRPr lang="en-US" sz="1324" kern="0">
                  <a:solidFill>
                    <a:sysClr val="windowText" lastClr="000000"/>
                  </a:solidFill>
                  <a:latin typeface="Segoe UI Semilight"/>
                </a:endParaRPr>
              </a:p>
            </p:txBody>
          </p:sp>
          <p:sp>
            <p:nvSpPr>
              <p:cNvPr id="284" name="Freeform 134"/>
              <p:cNvSpPr>
                <a:spLocks/>
              </p:cNvSpPr>
              <p:nvPr/>
            </p:nvSpPr>
            <p:spPr bwMode="auto">
              <a:xfrm>
                <a:off x="6622" y="3002"/>
                <a:ext cx="85" cy="72"/>
              </a:xfrm>
              <a:custGeom>
                <a:avLst/>
                <a:gdLst>
                  <a:gd name="T0" fmla="*/ 3 w 41"/>
                  <a:gd name="T1" fmla="*/ 35 h 35"/>
                  <a:gd name="T2" fmla="*/ 1 w 41"/>
                  <a:gd name="T3" fmla="*/ 34 h 35"/>
                  <a:gd name="T4" fmla="*/ 1 w 41"/>
                  <a:gd name="T5" fmla="*/ 31 h 35"/>
                  <a:gd name="T6" fmla="*/ 37 w 41"/>
                  <a:gd name="T7" fmla="*/ 1 h 35"/>
                  <a:gd name="T8" fmla="*/ 41 w 41"/>
                  <a:gd name="T9" fmla="*/ 1 h 35"/>
                  <a:gd name="T10" fmla="*/ 40 w 41"/>
                  <a:gd name="T11" fmla="*/ 4 h 35"/>
                  <a:gd name="T12" fmla="*/ 4 w 41"/>
                  <a:gd name="T13" fmla="*/ 34 h 35"/>
                  <a:gd name="T14" fmla="*/ 3 w 41"/>
                  <a:gd name="T15" fmla="*/ 35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35">
                    <a:moveTo>
                      <a:pt x="3" y="35"/>
                    </a:moveTo>
                    <a:cubicBezTo>
                      <a:pt x="3" y="35"/>
                      <a:pt x="2" y="35"/>
                      <a:pt x="1" y="34"/>
                    </a:cubicBezTo>
                    <a:cubicBezTo>
                      <a:pt x="0" y="33"/>
                      <a:pt x="0" y="31"/>
                      <a:pt x="1" y="31"/>
                    </a:cubicBezTo>
                    <a:cubicBezTo>
                      <a:pt x="37" y="1"/>
                      <a:pt x="37" y="1"/>
                      <a:pt x="37" y="1"/>
                    </a:cubicBezTo>
                    <a:cubicBezTo>
                      <a:pt x="38" y="0"/>
                      <a:pt x="40" y="0"/>
                      <a:pt x="41" y="1"/>
                    </a:cubicBezTo>
                    <a:cubicBezTo>
                      <a:pt x="41" y="2"/>
                      <a:pt x="41" y="3"/>
                      <a:pt x="40" y="4"/>
                    </a:cubicBezTo>
                    <a:cubicBezTo>
                      <a:pt x="4" y="34"/>
                      <a:pt x="4" y="34"/>
                      <a:pt x="4" y="34"/>
                    </a:cubicBezTo>
                    <a:cubicBezTo>
                      <a:pt x="4" y="35"/>
                      <a:pt x="4" y="35"/>
                      <a:pt x="3" y="35"/>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72358">
                  <a:defRPr/>
                </a:pPr>
                <a:endParaRPr lang="en-US" sz="1324" kern="0">
                  <a:solidFill>
                    <a:sysClr val="windowText" lastClr="000000"/>
                  </a:solidFill>
                  <a:latin typeface="Segoe UI Semilight"/>
                </a:endParaRPr>
              </a:p>
            </p:txBody>
          </p:sp>
          <p:sp>
            <p:nvSpPr>
              <p:cNvPr id="285" name="Freeform 135"/>
              <p:cNvSpPr>
                <a:spLocks/>
              </p:cNvSpPr>
              <p:nvPr/>
            </p:nvSpPr>
            <p:spPr bwMode="auto">
              <a:xfrm>
                <a:off x="7007" y="2467"/>
                <a:ext cx="45" cy="101"/>
              </a:xfrm>
              <a:custGeom>
                <a:avLst/>
                <a:gdLst>
                  <a:gd name="T0" fmla="*/ 4 w 22"/>
                  <a:gd name="T1" fmla="*/ 49 h 49"/>
                  <a:gd name="T2" fmla="*/ 2 w 22"/>
                  <a:gd name="T3" fmla="*/ 48 h 49"/>
                  <a:gd name="T4" fmla="*/ 1 w 22"/>
                  <a:gd name="T5" fmla="*/ 45 h 49"/>
                  <a:gd name="T6" fmla="*/ 17 w 22"/>
                  <a:gd name="T7" fmla="*/ 2 h 49"/>
                  <a:gd name="T8" fmla="*/ 20 w 22"/>
                  <a:gd name="T9" fmla="*/ 0 h 49"/>
                  <a:gd name="T10" fmla="*/ 21 w 22"/>
                  <a:gd name="T11" fmla="*/ 3 h 49"/>
                  <a:gd name="T12" fmla="*/ 5 w 22"/>
                  <a:gd name="T13" fmla="*/ 47 h 49"/>
                  <a:gd name="T14" fmla="*/ 4 w 22"/>
                  <a:gd name="T15" fmla="*/ 49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49">
                    <a:moveTo>
                      <a:pt x="4" y="49"/>
                    </a:moveTo>
                    <a:cubicBezTo>
                      <a:pt x="3" y="49"/>
                      <a:pt x="3" y="49"/>
                      <a:pt x="2" y="48"/>
                    </a:cubicBezTo>
                    <a:cubicBezTo>
                      <a:pt x="1" y="48"/>
                      <a:pt x="0" y="47"/>
                      <a:pt x="1" y="45"/>
                    </a:cubicBezTo>
                    <a:cubicBezTo>
                      <a:pt x="17" y="2"/>
                      <a:pt x="17" y="2"/>
                      <a:pt x="17" y="2"/>
                    </a:cubicBezTo>
                    <a:cubicBezTo>
                      <a:pt x="17" y="0"/>
                      <a:pt x="19" y="0"/>
                      <a:pt x="20" y="0"/>
                    </a:cubicBezTo>
                    <a:cubicBezTo>
                      <a:pt x="21" y="1"/>
                      <a:pt x="22" y="2"/>
                      <a:pt x="21" y="3"/>
                    </a:cubicBezTo>
                    <a:cubicBezTo>
                      <a:pt x="5" y="47"/>
                      <a:pt x="5" y="47"/>
                      <a:pt x="5" y="47"/>
                    </a:cubicBezTo>
                    <a:cubicBezTo>
                      <a:pt x="5" y="48"/>
                      <a:pt x="4" y="48"/>
                      <a:pt x="4" y="49"/>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72358">
                  <a:defRPr/>
                </a:pPr>
                <a:endParaRPr lang="en-US" sz="1324" kern="0">
                  <a:solidFill>
                    <a:sysClr val="windowText" lastClr="000000"/>
                  </a:solidFill>
                  <a:latin typeface="Segoe UI Semilight"/>
                </a:endParaRPr>
              </a:p>
            </p:txBody>
          </p:sp>
          <p:sp>
            <p:nvSpPr>
              <p:cNvPr id="286" name="Freeform 136"/>
              <p:cNvSpPr>
                <a:spLocks/>
              </p:cNvSpPr>
              <p:nvPr/>
            </p:nvSpPr>
            <p:spPr bwMode="auto">
              <a:xfrm>
                <a:off x="6783" y="3084"/>
                <a:ext cx="43" cy="101"/>
              </a:xfrm>
              <a:custGeom>
                <a:avLst/>
                <a:gdLst>
                  <a:gd name="T0" fmla="*/ 3 w 21"/>
                  <a:gd name="T1" fmla="*/ 49 h 49"/>
                  <a:gd name="T2" fmla="*/ 2 w 21"/>
                  <a:gd name="T3" fmla="*/ 49 h 49"/>
                  <a:gd name="T4" fmla="*/ 0 w 21"/>
                  <a:gd name="T5" fmla="*/ 46 h 49"/>
                  <a:gd name="T6" fmla="*/ 16 w 21"/>
                  <a:gd name="T7" fmla="*/ 2 h 49"/>
                  <a:gd name="T8" fmla="*/ 19 w 21"/>
                  <a:gd name="T9" fmla="*/ 1 h 49"/>
                  <a:gd name="T10" fmla="*/ 21 w 21"/>
                  <a:gd name="T11" fmla="*/ 4 h 49"/>
                  <a:gd name="T12" fmla="*/ 5 w 21"/>
                  <a:gd name="T13" fmla="*/ 48 h 49"/>
                  <a:gd name="T14" fmla="*/ 3 w 21"/>
                  <a:gd name="T15" fmla="*/ 49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49">
                    <a:moveTo>
                      <a:pt x="3" y="49"/>
                    </a:moveTo>
                    <a:cubicBezTo>
                      <a:pt x="3" y="49"/>
                      <a:pt x="2" y="49"/>
                      <a:pt x="2" y="49"/>
                    </a:cubicBezTo>
                    <a:cubicBezTo>
                      <a:pt x="1" y="49"/>
                      <a:pt x="0" y="47"/>
                      <a:pt x="0" y="46"/>
                    </a:cubicBezTo>
                    <a:cubicBezTo>
                      <a:pt x="16" y="2"/>
                      <a:pt x="16" y="2"/>
                      <a:pt x="16" y="2"/>
                    </a:cubicBezTo>
                    <a:cubicBezTo>
                      <a:pt x="17" y="1"/>
                      <a:pt x="18" y="0"/>
                      <a:pt x="19" y="1"/>
                    </a:cubicBezTo>
                    <a:cubicBezTo>
                      <a:pt x="21" y="1"/>
                      <a:pt x="21" y="3"/>
                      <a:pt x="21" y="4"/>
                    </a:cubicBezTo>
                    <a:cubicBezTo>
                      <a:pt x="5" y="48"/>
                      <a:pt x="5" y="48"/>
                      <a:pt x="5" y="48"/>
                    </a:cubicBezTo>
                    <a:cubicBezTo>
                      <a:pt x="5" y="49"/>
                      <a:pt x="4" y="49"/>
                      <a:pt x="3" y="49"/>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72358">
                  <a:defRPr/>
                </a:pPr>
                <a:endParaRPr lang="en-US" sz="1324" kern="0">
                  <a:solidFill>
                    <a:sysClr val="windowText" lastClr="000000"/>
                  </a:solidFill>
                  <a:latin typeface="Segoe UI Semilight"/>
                </a:endParaRPr>
              </a:p>
            </p:txBody>
          </p:sp>
          <p:sp>
            <p:nvSpPr>
              <p:cNvPr id="287" name="Freeform 137"/>
              <p:cNvSpPr>
                <a:spLocks/>
              </p:cNvSpPr>
              <p:nvPr/>
            </p:nvSpPr>
            <p:spPr bwMode="auto">
              <a:xfrm>
                <a:off x="6783" y="2467"/>
                <a:ext cx="43" cy="101"/>
              </a:xfrm>
              <a:custGeom>
                <a:avLst/>
                <a:gdLst>
                  <a:gd name="T0" fmla="*/ 19 w 21"/>
                  <a:gd name="T1" fmla="*/ 48 h 49"/>
                  <a:gd name="T2" fmla="*/ 16 w 21"/>
                  <a:gd name="T3" fmla="*/ 47 h 49"/>
                  <a:gd name="T4" fmla="*/ 0 w 21"/>
                  <a:gd name="T5" fmla="*/ 3 h 49"/>
                  <a:gd name="T6" fmla="*/ 2 w 21"/>
                  <a:gd name="T7" fmla="*/ 0 h 49"/>
                  <a:gd name="T8" fmla="*/ 5 w 21"/>
                  <a:gd name="T9" fmla="*/ 2 h 49"/>
                  <a:gd name="T10" fmla="*/ 21 w 21"/>
                  <a:gd name="T11" fmla="*/ 45 h 49"/>
                  <a:gd name="T12" fmla="*/ 19 w 21"/>
                  <a:gd name="T13" fmla="*/ 48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19" y="48"/>
                    </a:moveTo>
                    <a:cubicBezTo>
                      <a:pt x="18" y="49"/>
                      <a:pt x="17" y="48"/>
                      <a:pt x="16" y="47"/>
                    </a:cubicBezTo>
                    <a:cubicBezTo>
                      <a:pt x="0" y="3"/>
                      <a:pt x="0" y="3"/>
                      <a:pt x="0" y="3"/>
                    </a:cubicBezTo>
                    <a:cubicBezTo>
                      <a:pt x="0" y="2"/>
                      <a:pt x="1" y="1"/>
                      <a:pt x="2" y="0"/>
                    </a:cubicBezTo>
                    <a:cubicBezTo>
                      <a:pt x="3" y="0"/>
                      <a:pt x="4" y="0"/>
                      <a:pt x="5" y="2"/>
                    </a:cubicBezTo>
                    <a:cubicBezTo>
                      <a:pt x="21" y="45"/>
                      <a:pt x="21" y="45"/>
                      <a:pt x="21" y="45"/>
                    </a:cubicBezTo>
                    <a:cubicBezTo>
                      <a:pt x="21" y="47"/>
                      <a:pt x="21" y="48"/>
                      <a:pt x="19" y="48"/>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72358">
                  <a:defRPr/>
                </a:pPr>
                <a:endParaRPr lang="en-US" sz="1324" kern="0">
                  <a:solidFill>
                    <a:sysClr val="windowText" lastClr="000000"/>
                  </a:solidFill>
                  <a:latin typeface="Segoe UI Semilight"/>
                </a:endParaRPr>
              </a:p>
            </p:txBody>
          </p:sp>
          <p:sp>
            <p:nvSpPr>
              <p:cNvPr id="288" name="Freeform 138"/>
              <p:cNvSpPr>
                <a:spLocks/>
              </p:cNvSpPr>
              <p:nvPr/>
            </p:nvSpPr>
            <p:spPr bwMode="auto">
              <a:xfrm>
                <a:off x="7007" y="3084"/>
                <a:ext cx="45" cy="103"/>
              </a:xfrm>
              <a:custGeom>
                <a:avLst/>
                <a:gdLst>
                  <a:gd name="T0" fmla="*/ 20 w 22"/>
                  <a:gd name="T1" fmla="*/ 49 h 50"/>
                  <a:gd name="T2" fmla="*/ 17 w 22"/>
                  <a:gd name="T3" fmla="*/ 48 h 50"/>
                  <a:gd name="T4" fmla="*/ 1 w 22"/>
                  <a:gd name="T5" fmla="*/ 4 h 50"/>
                  <a:gd name="T6" fmla="*/ 2 w 22"/>
                  <a:gd name="T7" fmla="*/ 1 h 50"/>
                  <a:gd name="T8" fmla="*/ 5 w 22"/>
                  <a:gd name="T9" fmla="*/ 2 h 50"/>
                  <a:gd name="T10" fmla="*/ 21 w 22"/>
                  <a:gd name="T11" fmla="*/ 46 h 50"/>
                  <a:gd name="T12" fmla="*/ 20 w 22"/>
                  <a:gd name="T13" fmla="*/ 49 h 50"/>
                </a:gdLst>
                <a:ahLst/>
                <a:cxnLst>
                  <a:cxn ang="0">
                    <a:pos x="T0" y="T1"/>
                  </a:cxn>
                  <a:cxn ang="0">
                    <a:pos x="T2" y="T3"/>
                  </a:cxn>
                  <a:cxn ang="0">
                    <a:pos x="T4" y="T5"/>
                  </a:cxn>
                  <a:cxn ang="0">
                    <a:pos x="T6" y="T7"/>
                  </a:cxn>
                  <a:cxn ang="0">
                    <a:pos x="T8" y="T9"/>
                  </a:cxn>
                  <a:cxn ang="0">
                    <a:pos x="T10" y="T11"/>
                  </a:cxn>
                  <a:cxn ang="0">
                    <a:pos x="T12" y="T13"/>
                  </a:cxn>
                </a:cxnLst>
                <a:rect l="0" t="0" r="r" b="b"/>
                <a:pathLst>
                  <a:path w="22" h="50">
                    <a:moveTo>
                      <a:pt x="20" y="49"/>
                    </a:moveTo>
                    <a:cubicBezTo>
                      <a:pt x="19" y="50"/>
                      <a:pt x="17" y="49"/>
                      <a:pt x="17" y="48"/>
                    </a:cubicBezTo>
                    <a:cubicBezTo>
                      <a:pt x="1" y="4"/>
                      <a:pt x="1" y="4"/>
                      <a:pt x="1" y="4"/>
                    </a:cubicBezTo>
                    <a:cubicBezTo>
                      <a:pt x="0" y="3"/>
                      <a:pt x="1" y="1"/>
                      <a:pt x="2" y="1"/>
                    </a:cubicBezTo>
                    <a:cubicBezTo>
                      <a:pt x="4" y="0"/>
                      <a:pt x="5" y="1"/>
                      <a:pt x="5" y="2"/>
                    </a:cubicBezTo>
                    <a:cubicBezTo>
                      <a:pt x="21" y="46"/>
                      <a:pt x="21" y="46"/>
                      <a:pt x="21" y="46"/>
                    </a:cubicBezTo>
                    <a:cubicBezTo>
                      <a:pt x="22" y="47"/>
                      <a:pt x="21" y="49"/>
                      <a:pt x="20" y="49"/>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72358">
                  <a:defRPr/>
                </a:pPr>
                <a:endParaRPr lang="en-US" sz="1324" kern="0">
                  <a:solidFill>
                    <a:sysClr val="windowText" lastClr="000000"/>
                  </a:solidFill>
                  <a:latin typeface="Segoe UI Semilight"/>
                </a:endParaRPr>
              </a:p>
            </p:txBody>
          </p:sp>
          <p:sp>
            <p:nvSpPr>
              <p:cNvPr id="289" name="Freeform 139"/>
              <p:cNvSpPr>
                <a:spLocks/>
              </p:cNvSpPr>
              <p:nvPr/>
            </p:nvSpPr>
            <p:spPr bwMode="auto">
              <a:xfrm>
                <a:off x="6622" y="2578"/>
                <a:ext cx="85" cy="72"/>
              </a:xfrm>
              <a:custGeom>
                <a:avLst/>
                <a:gdLst>
                  <a:gd name="T0" fmla="*/ 40 w 41"/>
                  <a:gd name="T1" fmla="*/ 35 h 35"/>
                  <a:gd name="T2" fmla="*/ 37 w 41"/>
                  <a:gd name="T3" fmla="*/ 35 h 35"/>
                  <a:gd name="T4" fmla="*/ 1 w 41"/>
                  <a:gd name="T5" fmla="*/ 5 h 35"/>
                  <a:gd name="T6" fmla="*/ 1 w 41"/>
                  <a:gd name="T7" fmla="*/ 1 h 35"/>
                  <a:gd name="T8" fmla="*/ 4 w 41"/>
                  <a:gd name="T9" fmla="*/ 1 h 35"/>
                  <a:gd name="T10" fmla="*/ 40 w 41"/>
                  <a:gd name="T11" fmla="*/ 31 h 35"/>
                  <a:gd name="T12" fmla="*/ 41 w 41"/>
                  <a:gd name="T13" fmla="*/ 34 h 35"/>
                  <a:gd name="T14" fmla="*/ 40 w 41"/>
                  <a:gd name="T15" fmla="*/ 35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35">
                    <a:moveTo>
                      <a:pt x="40" y="35"/>
                    </a:moveTo>
                    <a:cubicBezTo>
                      <a:pt x="39" y="35"/>
                      <a:pt x="38" y="35"/>
                      <a:pt x="37" y="35"/>
                    </a:cubicBezTo>
                    <a:cubicBezTo>
                      <a:pt x="1" y="5"/>
                      <a:pt x="1" y="5"/>
                      <a:pt x="1" y="5"/>
                    </a:cubicBezTo>
                    <a:cubicBezTo>
                      <a:pt x="0" y="4"/>
                      <a:pt x="0" y="2"/>
                      <a:pt x="1" y="1"/>
                    </a:cubicBezTo>
                    <a:cubicBezTo>
                      <a:pt x="2" y="0"/>
                      <a:pt x="3" y="0"/>
                      <a:pt x="4" y="1"/>
                    </a:cubicBezTo>
                    <a:cubicBezTo>
                      <a:pt x="40" y="31"/>
                      <a:pt x="40" y="31"/>
                      <a:pt x="40" y="31"/>
                    </a:cubicBezTo>
                    <a:cubicBezTo>
                      <a:pt x="41" y="32"/>
                      <a:pt x="41" y="33"/>
                      <a:pt x="41" y="34"/>
                    </a:cubicBezTo>
                    <a:cubicBezTo>
                      <a:pt x="40" y="35"/>
                      <a:pt x="40" y="35"/>
                      <a:pt x="40" y="35"/>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72358">
                  <a:defRPr/>
                </a:pPr>
                <a:endParaRPr lang="en-US" sz="1324" kern="0">
                  <a:solidFill>
                    <a:sysClr val="windowText" lastClr="000000"/>
                  </a:solidFill>
                  <a:latin typeface="Segoe UI Semilight"/>
                </a:endParaRPr>
              </a:p>
            </p:txBody>
          </p:sp>
          <p:sp>
            <p:nvSpPr>
              <p:cNvPr id="290" name="Freeform 140"/>
              <p:cNvSpPr>
                <a:spLocks/>
              </p:cNvSpPr>
              <p:nvPr/>
            </p:nvSpPr>
            <p:spPr bwMode="auto">
              <a:xfrm>
                <a:off x="7126" y="3002"/>
                <a:ext cx="84" cy="72"/>
              </a:xfrm>
              <a:custGeom>
                <a:avLst/>
                <a:gdLst>
                  <a:gd name="T0" fmla="*/ 40 w 41"/>
                  <a:gd name="T1" fmla="*/ 35 h 35"/>
                  <a:gd name="T2" fmla="*/ 37 w 41"/>
                  <a:gd name="T3" fmla="*/ 34 h 35"/>
                  <a:gd name="T4" fmla="*/ 2 w 41"/>
                  <a:gd name="T5" fmla="*/ 4 h 35"/>
                  <a:gd name="T6" fmla="*/ 1 w 41"/>
                  <a:gd name="T7" fmla="*/ 1 h 35"/>
                  <a:gd name="T8" fmla="*/ 5 w 41"/>
                  <a:gd name="T9" fmla="*/ 1 h 35"/>
                  <a:gd name="T10" fmla="*/ 40 w 41"/>
                  <a:gd name="T11" fmla="*/ 31 h 35"/>
                  <a:gd name="T12" fmla="*/ 41 w 41"/>
                  <a:gd name="T13" fmla="*/ 34 h 35"/>
                  <a:gd name="T14" fmla="*/ 40 w 41"/>
                  <a:gd name="T15" fmla="*/ 35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35">
                    <a:moveTo>
                      <a:pt x="40" y="35"/>
                    </a:moveTo>
                    <a:cubicBezTo>
                      <a:pt x="39" y="35"/>
                      <a:pt x="38" y="35"/>
                      <a:pt x="37" y="34"/>
                    </a:cubicBezTo>
                    <a:cubicBezTo>
                      <a:pt x="2" y="4"/>
                      <a:pt x="2" y="4"/>
                      <a:pt x="2" y="4"/>
                    </a:cubicBezTo>
                    <a:cubicBezTo>
                      <a:pt x="1" y="3"/>
                      <a:pt x="0" y="2"/>
                      <a:pt x="1" y="1"/>
                    </a:cubicBezTo>
                    <a:cubicBezTo>
                      <a:pt x="2" y="0"/>
                      <a:pt x="4" y="0"/>
                      <a:pt x="5" y="1"/>
                    </a:cubicBezTo>
                    <a:cubicBezTo>
                      <a:pt x="40" y="31"/>
                      <a:pt x="40" y="31"/>
                      <a:pt x="40" y="31"/>
                    </a:cubicBezTo>
                    <a:cubicBezTo>
                      <a:pt x="41" y="31"/>
                      <a:pt x="41" y="33"/>
                      <a:pt x="41" y="34"/>
                    </a:cubicBezTo>
                    <a:cubicBezTo>
                      <a:pt x="40" y="34"/>
                      <a:pt x="40" y="35"/>
                      <a:pt x="40" y="35"/>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72358">
                  <a:defRPr/>
                </a:pPr>
                <a:endParaRPr lang="en-US" sz="1324" kern="0">
                  <a:solidFill>
                    <a:sysClr val="windowText" lastClr="000000"/>
                  </a:solidFill>
                  <a:latin typeface="Segoe UI Semilight"/>
                </a:endParaRPr>
              </a:p>
            </p:txBody>
          </p:sp>
          <p:sp>
            <p:nvSpPr>
              <p:cNvPr id="291" name="Freeform 141"/>
              <p:cNvSpPr>
                <a:spLocks/>
              </p:cNvSpPr>
              <p:nvPr/>
            </p:nvSpPr>
            <p:spPr bwMode="auto">
              <a:xfrm>
                <a:off x="6540" y="2755"/>
                <a:ext cx="105" cy="27"/>
              </a:xfrm>
              <a:custGeom>
                <a:avLst/>
                <a:gdLst>
                  <a:gd name="T0" fmla="*/ 50 w 51"/>
                  <a:gd name="T1" fmla="*/ 13 h 13"/>
                  <a:gd name="T2" fmla="*/ 48 w 51"/>
                  <a:gd name="T3" fmla="*/ 13 h 13"/>
                  <a:gd name="T4" fmla="*/ 2 w 51"/>
                  <a:gd name="T5" fmla="*/ 5 h 13"/>
                  <a:gd name="T6" fmla="*/ 1 w 51"/>
                  <a:gd name="T7" fmla="*/ 2 h 13"/>
                  <a:gd name="T8" fmla="*/ 3 w 51"/>
                  <a:gd name="T9" fmla="*/ 0 h 13"/>
                  <a:gd name="T10" fmla="*/ 49 w 51"/>
                  <a:gd name="T11" fmla="*/ 9 h 13"/>
                  <a:gd name="T12" fmla="*/ 51 w 51"/>
                  <a:gd name="T13" fmla="*/ 11 h 13"/>
                  <a:gd name="T14" fmla="*/ 50 w 51"/>
                  <a:gd name="T15" fmla="*/ 13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1" h="13">
                    <a:moveTo>
                      <a:pt x="50" y="13"/>
                    </a:moveTo>
                    <a:cubicBezTo>
                      <a:pt x="49" y="13"/>
                      <a:pt x="49" y="13"/>
                      <a:pt x="48" y="13"/>
                    </a:cubicBezTo>
                    <a:cubicBezTo>
                      <a:pt x="2" y="5"/>
                      <a:pt x="2" y="5"/>
                      <a:pt x="2" y="5"/>
                    </a:cubicBezTo>
                    <a:cubicBezTo>
                      <a:pt x="1" y="5"/>
                      <a:pt x="0" y="4"/>
                      <a:pt x="1" y="2"/>
                    </a:cubicBezTo>
                    <a:cubicBezTo>
                      <a:pt x="1" y="1"/>
                      <a:pt x="2" y="0"/>
                      <a:pt x="3" y="0"/>
                    </a:cubicBezTo>
                    <a:cubicBezTo>
                      <a:pt x="49" y="9"/>
                      <a:pt x="49" y="9"/>
                      <a:pt x="49" y="9"/>
                    </a:cubicBezTo>
                    <a:cubicBezTo>
                      <a:pt x="51" y="9"/>
                      <a:pt x="51" y="10"/>
                      <a:pt x="51" y="11"/>
                    </a:cubicBezTo>
                    <a:cubicBezTo>
                      <a:pt x="51" y="12"/>
                      <a:pt x="50" y="13"/>
                      <a:pt x="50" y="13"/>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72358">
                  <a:defRPr/>
                </a:pPr>
                <a:endParaRPr lang="en-US" sz="1324" kern="0">
                  <a:solidFill>
                    <a:sysClr val="windowText" lastClr="000000"/>
                  </a:solidFill>
                  <a:latin typeface="Segoe UI Semilight"/>
                </a:endParaRPr>
              </a:p>
            </p:txBody>
          </p:sp>
          <p:sp>
            <p:nvSpPr>
              <p:cNvPr id="292" name="Freeform 142"/>
              <p:cNvSpPr>
                <a:spLocks/>
              </p:cNvSpPr>
              <p:nvPr/>
            </p:nvSpPr>
            <p:spPr bwMode="auto">
              <a:xfrm>
                <a:off x="7188" y="2870"/>
                <a:ext cx="105" cy="27"/>
              </a:xfrm>
              <a:custGeom>
                <a:avLst/>
                <a:gdLst>
                  <a:gd name="T0" fmla="*/ 50 w 51"/>
                  <a:gd name="T1" fmla="*/ 13 h 13"/>
                  <a:gd name="T2" fmla="*/ 49 w 51"/>
                  <a:gd name="T3" fmla="*/ 13 h 13"/>
                  <a:gd name="T4" fmla="*/ 3 w 51"/>
                  <a:gd name="T5" fmla="*/ 5 h 13"/>
                  <a:gd name="T6" fmla="*/ 1 w 51"/>
                  <a:gd name="T7" fmla="*/ 2 h 13"/>
                  <a:gd name="T8" fmla="*/ 3 w 51"/>
                  <a:gd name="T9" fmla="*/ 0 h 13"/>
                  <a:gd name="T10" fmla="*/ 49 w 51"/>
                  <a:gd name="T11" fmla="*/ 8 h 13"/>
                  <a:gd name="T12" fmla="*/ 51 w 51"/>
                  <a:gd name="T13" fmla="*/ 11 h 13"/>
                  <a:gd name="T14" fmla="*/ 50 w 51"/>
                  <a:gd name="T15" fmla="*/ 13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1" h="13">
                    <a:moveTo>
                      <a:pt x="50" y="13"/>
                    </a:moveTo>
                    <a:cubicBezTo>
                      <a:pt x="49" y="13"/>
                      <a:pt x="49" y="13"/>
                      <a:pt x="49" y="13"/>
                    </a:cubicBezTo>
                    <a:cubicBezTo>
                      <a:pt x="3" y="5"/>
                      <a:pt x="3" y="5"/>
                      <a:pt x="3" y="5"/>
                    </a:cubicBezTo>
                    <a:cubicBezTo>
                      <a:pt x="1" y="4"/>
                      <a:pt x="0" y="3"/>
                      <a:pt x="1" y="2"/>
                    </a:cubicBezTo>
                    <a:cubicBezTo>
                      <a:pt x="1" y="1"/>
                      <a:pt x="2" y="0"/>
                      <a:pt x="3" y="0"/>
                    </a:cubicBezTo>
                    <a:cubicBezTo>
                      <a:pt x="49" y="8"/>
                      <a:pt x="49" y="8"/>
                      <a:pt x="49" y="8"/>
                    </a:cubicBezTo>
                    <a:cubicBezTo>
                      <a:pt x="51" y="8"/>
                      <a:pt x="51" y="10"/>
                      <a:pt x="51" y="11"/>
                    </a:cubicBezTo>
                    <a:cubicBezTo>
                      <a:pt x="51" y="12"/>
                      <a:pt x="51" y="12"/>
                      <a:pt x="50" y="13"/>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72358">
                  <a:defRPr/>
                </a:pPr>
                <a:endParaRPr lang="en-US" sz="1324" kern="0">
                  <a:solidFill>
                    <a:sysClr val="windowText" lastClr="000000"/>
                  </a:solidFill>
                  <a:latin typeface="Segoe UI Semilight"/>
                </a:endParaRPr>
              </a:p>
            </p:txBody>
          </p:sp>
          <p:sp>
            <p:nvSpPr>
              <p:cNvPr id="293" name="Freeform 143"/>
              <p:cNvSpPr>
                <a:spLocks/>
              </p:cNvSpPr>
              <p:nvPr/>
            </p:nvSpPr>
            <p:spPr bwMode="auto">
              <a:xfrm>
                <a:off x="7175" y="2691"/>
                <a:ext cx="101" cy="46"/>
              </a:xfrm>
              <a:custGeom>
                <a:avLst/>
                <a:gdLst>
                  <a:gd name="T0" fmla="*/ 47 w 49"/>
                  <a:gd name="T1" fmla="*/ 5 h 22"/>
                  <a:gd name="T2" fmla="*/ 4 w 49"/>
                  <a:gd name="T3" fmla="*/ 21 h 22"/>
                  <a:gd name="T4" fmla="*/ 1 w 49"/>
                  <a:gd name="T5" fmla="*/ 20 h 22"/>
                  <a:gd name="T6" fmla="*/ 2 w 49"/>
                  <a:gd name="T7" fmla="*/ 17 h 22"/>
                  <a:gd name="T8" fmla="*/ 46 w 49"/>
                  <a:gd name="T9" fmla="*/ 1 h 22"/>
                  <a:gd name="T10" fmla="*/ 49 w 49"/>
                  <a:gd name="T11" fmla="*/ 2 h 22"/>
                  <a:gd name="T12" fmla="*/ 47 w 49"/>
                  <a:gd name="T13" fmla="*/ 5 h 22"/>
                </a:gdLst>
                <a:ahLst/>
                <a:cxnLst>
                  <a:cxn ang="0">
                    <a:pos x="T0" y="T1"/>
                  </a:cxn>
                  <a:cxn ang="0">
                    <a:pos x="T2" y="T3"/>
                  </a:cxn>
                  <a:cxn ang="0">
                    <a:pos x="T4" y="T5"/>
                  </a:cxn>
                  <a:cxn ang="0">
                    <a:pos x="T6" y="T7"/>
                  </a:cxn>
                  <a:cxn ang="0">
                    <a:pos x="T8" y="T9"/>
                  </a:cxn>
                  <a:cxn ang="0">
                    <a:pos x="T10" y="T11"/>
                  </a:cxn>
                  <a:cxn ang="0">
                    <a:pos x="T12" y="T13"/>
                  </a:cxn>
                </a:cxnLst>
                <a:rect l="0" t="0" r="r" b="b"/>
                <a:pathLst>
                  <a:path w="49" h="22">
                    <a:moveTo>
                      <a:pt x="47" y="5"/>
                    </a:moveTo>
                    <a:cubicBezTo>
                      <a:pt x="4" y="21"/>
                      <a:pt x="4" y="21"/>
                      <a:pt x="4" y="21"/>
                    </a:cubicBezTo>
                    <a:cubicBezTo>
                      <a:pt x="2" y="22"/>
                      <a:pt x="1" y="21"/>
                      <a:pt x="1" y="20"/>
                    </a:cubicBezTo>
                    <a:cubicBezTo>
                      <a:pt x="0" y="18"/>
                      <a:pt x="1" y="17"/>
                      <a:pt x="2" y="17"/>
                    </a:cubicBezTo>
                    <a:cubicBezTo>
                      <a:pt x="46" y="1"/>
                      <a:pt x="46" y="1"/>
                      <a:pt x="46" y="1"/>
                    </a:cubicBezTo>
                    <a:cubicBezTo>
                      <a:pt x="47" y="0"/>
                      <a:pt x="48" y="1"/>
                      <a:pt x="49" y="2"/>
                    </a:cubicBezTo>
                    <a:cubicBezTo>
                      <a:pt x="49" y="3"/>
                      <a:pt x="49" y="5"/>
                      <a:pt x="47" y="5"/>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72358">
                  <a:defRPr/>
                </a:pPr>
                <a:endParaRPr lang="en-US" sz="1324" kern="0">
                  <a:solidFill>
                    <a:sysClr val="windowText" lastClr="000000"/>
                  </a:solidFill>
                  <a:latin typeface="Segoe UI Semilight"/>
                </a:endParaRPr>
              </a:p>
            </p:txBody>
          </p:sp>
          <p:sp>
            <p:nvSpPr>
              <p:cNvPr id="294" name="Freeform 144"/>
              <p:cNvSpPr>
                <a:spLocks/>
              </p:cNvSpPr>
              <p:nvPr/>
            </p:nvSpPr>
            <p:spPr bwMode="auto">
              <a:xfrm>
                <a:off x="6556" y="2918"/>
                <a:ext cx="103" cy="43"/>
              </a:xfrm>
              <a:custGeom>
                <a:avLst/>
                <a:gdLst>
                  <a:gd name="T0" fmla="*/ 48 w 50"/>
                  <a:gd name="T1" fmla="*/ 5 h 21"/>
                  <a:gd name="T2" fmla="*/ 4 w 50"/>
                  <a:gd name="T3" fmla="*/ 21 h 21"/>
                  <a:gd name="T4" fmla="*/ 1 w 50"/>
                  <a:gd name="T5" fmla="*/ 19 h 21"/>
                  <a:gd name="T6" fmla="*/ 2 w 50"/>
                  <a:gd name="T7" fmla="*/ 16 h 21"/>
                  <a:gd name="T8" fmla="*/ 46 w 50"/>
                  <a:gd name="T9" fmla="*/ 0 h 21"/>
                  <a:gd name="T10" fmla="*/ 49 w 50"/>
                  <a:gd name="T11" fmla="*/ 2 h 21"/>
                  <a:gd name="T12" fmla="*/ 48 w 50"/>
                  <a:gd name="T13" fmla="*/ 5 h 21"/>
                </a:gdLst>
                <a:ahLst/>
                <a:cxnLst>
                  <a:cxn ang="0">
                    <a:pos x="T0" y="T1"/>
                  </a:cxn>
                  <a:cxn ang="0">
                    <a:pos x="T2" y="T3"/>
                  </a:cxn>
                  <a:cxn ang="0">
                    <a:pos x="T4" y="T5"/>
                  </a:cxn>
                  <a:cxn ang="0">
                    <a:pos x="T6" y="T7"/>
                  </a:cxn>
                  <a:cxn ang="0">
                    <a:pos x="T8" y="T9"/>
                  </a:cxn>
                  <a:cxn ang="0">
                    <a:pos x="T10" y="T11"/>
                  </a:cxn>
                  <a:cxn ang="0">
                    <a:pos x="T12" y="T13"/>
                  </a:cxn>
                </a:cxnLst>
                <a:rect l="0" t="0" r="r" b="b"/>
                <a:pathLst>
                  <a:path w="50" h="21">
                    <a:moveTo>
                      <a:pt x="48" y="5"/>
                    </a:moveTo>
                    <a:cubicBezTo>
                      <a:pt x="4" y="21"/>
                      <a:pt x="4" y="21"/>
                      <a:pt x="4" y="21"/>
                    </a:cubicBezTo>
                    <a:cubicBezTo>
                      <a:pt x="3" y="21"/>
                      <a:pt x="1" y="20"/>
                      <a:pt x="1" y="19"/>
                    </a:cubicBezTo>
                    <a:cubicBezTo>
                      <a:pt x="0" y="18"/>
                      <a:pt x="1" y="17"/>
                      <a:pt x="2" y="16"/>
                    </a:cubicBezTo>
                    <a:cubicBezTo>
                      <a:pt x="46" y="0"/>
                      <a:pt x="46" y="0"/>
                      <a:pt x="46" y="0"/>
                    </a:cubicBezTo>
                    <a:cubicBezTo>
                      <a:pt x="47" y="0"/>
                      <a:pt x="49" y="0"/>
                      <a:pt x="49" y="2"/>
                    </a:cubicBezTo>
                    <a:cubicBezTo>
                      <a:pt x="50" y="3"/>
                      <a:pt x="49" y="4"/>
                      <a:pt x="48" y="5"/>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72358">
                  <a:defRPr/>
                </a:pPr>
                <a:endParaRPr lang="en-US" sz="1324" kern="0">
                  <a:solidFill>
                    <a:sysClr val="windowText" lastClr="000000"/>
                  </a:solidFill>
                  <a:latin typeface="Segoe UI Semilight"/>
                </a:endParaRPr>
              </a:p>
            </p:txBody>
          </p:sp>
          <p:sp>
            <p:nvSpPr>
              <p:cNvPr id="295" name="Freeform 145"/>
              <p:cNvSpPr>
                <a:spLocks/>
              </p:cNvSpPr>
              <p:nvPr/>
            </p:nvSpPr>
            <p:spPr bwMode="auto">
              <a:xfrm>
                <a:off x="7093" y="2533"/>
                <a:ext cx="72" cy="82"/>
              </a:xfrm>
              <a:custGeom>
                <a:avLst/>
                <a:gdLst>
                  <a:gd name="T0" fmla="*/ 3 w 35"/>
                  <a:gd name="T1" fmla="*/ 40 h 40"/>
                  <a:gd name="T2" fmla="*/ 1 w 35"/>
                  <a:gd name="T3" fmla="*/ 40 h 40"/>
                  <a:gd name="T4" fmla="*/ 0 w 35"/>
                  <a:gd name="T5" fmla="*/ 36 h 40"/>
                  <a:gd name="T6" fmla="*/ 30 w 35"/>
                  <a:gd name="T7" fmla="*/ 1 h 40"/>
                  <a:gd name="T8" fmla="*/ 34 w 35"/>
                  <a:gd name="T9" fmla="*/ 0 h 40"/>
                  <a:gd name="T10" fmla="*/ 34 w 35"/>
                  <a:gd name="T11" fmla="*/ 4 h 40"/>
                  <a:gd name="T12" fmla="*/ 4 w 35"/>
                  <a:gd name="T13" fmla="*/ 39 h 40"/>
                  <a:gd name="T14" fmla="*/ 3 w 35"/>
                  <a:gd name="T15" fmla="*/ 40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40">
                    <a:moveTo>
                      <a:pt x="3" y="40"/>
                    </a:moveTo>
                    <a:cubicBezTo>
                      <a:pt x="2" y="40"/>
                      <a:pt x="1" y="40"/>
                      <a:pt x="1" y="40"/>
                    </a:cubicBezTo>
                    <a:cubicBezTo>
                      <a:pt x="0" y="39"/>
                      <a:pt x="0" y="37"/>
                      <a:pt x="0" y="36"/>
                    </a:cubicBezTo>
                    <a:cubicBezTo>
                      <a:pt x="30" y="1"/>
                      <a:pt x="30" y="1"/>
                      <a:pt x="30" y="1"/>
                    </a:cubicBezTo>
                    <a:cubicBezTo>
                      <a:pt x="31" y="0"/>
                      <a:pt x="33" y="0"/>
                      <a:pt x="34" y="0"/>
                    </a:cubicBezTo>
                    <a:cubicBezTo>
                      <a:pt x="35" y="1"/>
                      <a:pt x="35" y="3"/>
                      <a:pt x="34" y="4"/>
                    </a:cubicBezTo>
                    <a:cubicBezTo>
                      <a:pt x="4" y="39"/>
                      <a:pt x="4" y="39"/>
                      <a:pt x="4" y="39"/>
                    </a:cubicBezTo>
                    <a:cubicBezTo>
                      <a:pt x="4" y="40"/>
                      <a:pt x="3" y="40"/>
                      <a:pt x="3" y="4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72358">
                  <a:defRPr/>
                </a:pPr>
                <a:endParaRPr lang="en-US" sz="1324" kern="0">
                  <a:solidFill>
                    <a:sysClr val="windowText" lastClr="000000"/>
                  </a:solidFill>
                  <a:latin typeface="Segoe UI Semilight"/>
                </a:endParaRPr>
              </a:p>
            </p:txBody>
          </p:sp>
          <p:sp>
            <p:nvSpPr>
              <p:cNvPr id="296" name="Freeform 146"/>
              <p:cNvSpPr>
                <a:spLocks/>
              </p:cNvSpPr>
              <p:nvPr/>
            </p:nvSpPr>
            <p:spPr bwMode="auto">
              <a:xfrm>
                <a:off x="6670" y="3037"/>
                <a:ext cx="72" cy="84"/>
              </a:xfrm>
              <a:custGeom>
                <a:avLst/>
                <a:gdLst>
                  <a:gd name="T0" fmla="*/ 3 w 35"/>
                  <a:gd name="T1" fmla="*/ 40 h 41"/>
                  <a:gd name="T2" fmla="*/ 1 w 35"/>
                  <a:gd name="T3" fmla="*/ 40 h 41"/>
                  <a:gd name="T4" fmla="*/ 1 w 35"/>
                  <a:gd name="T5" fmla="*/ 37 h 41"/>
                  <a:gd name="T6" fmla="*/ 31 w 35"/>
                  <a:gd name="T7" fmla="*/ 1 h 41"/>
                  <a:gd name="T8" fmla="*/ 34 w 35"/>
                  <a:gd name="T9" fmla="*/ 0 h 41"/>
                  <a:gd name="T10" fmla="*/ 34 w 35"/>
                  <a:gd name="T11" fmla="*/ 4 h 41"/>
                  <a:gd name="T12" fmla="*/ 4 w 35"/>
                  <a:gd name="T13" fmla="*/ 40 h 41"/>
                  <a:gd name="T14" fmla="*/ 3 w 35"/>
                  <a:gd name="T15" fmla="*/ 40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41">
                    <a:moveTo>
                      <a:pt x="3" y="40"/>
                    </a:moveTo>
                    <a:cubicBezTo>
                      <a:pt x="3" y="41"/>
                      <a:pt x="2" y="40"/>
                      <a:pt x="1" y="40"/>
                    </a:cubicBezTo>
                    <a:cubicBezTo>
                      <a:pt x="0" y="39"/>
                      <a:pt x="0" y="38"/>
                      <a:pt x="1" y="37"/>
                    </a:cubicBezTo>
                    <a:cubicBezTo>
                      <a:pt x="31" y="1"/>
                      <a:pt x="31" y="1"/>
                      <a:pt x="31" y="1"/>
                    </a:cubicBezTo>
                    <a:cubicBezTo>
                      <a:pt x="32" y="0"/>
                      <a:pt x="33" y="0"/>
                      <a:pt x="34" y="0"/>
                    </a:cubicBezTo>
                    <a:cubicBezTo>
                      <a:pt x="35" y="1"/>
                      <a:pt x="35" y="3"/>
                      <a:pt x="34" y="4"/>
                    </a:cubicBezTo>
                    <a:cubicBezTo>
                      <a:pt x="4" y="40"/>
                      <a:pt x="4" y="40"/>
                      <a:pt x="4" y="40"/>
                    </a:cubicBezTo>
                    <a:cubicBezTo>
                      <a:pt x="4" y="40"/>
                      <a:pt x="4" y="40"/>
                      <a:pt x="3" y="4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72358">
                  <a:defRPr/>
                </a:pPr>
                <a:endParaRPr lang="en-US" sz="1324" kern="0">
                  <a:solidFill>
                    <a:sysClr val="windowText" lastClr="000000"/>
                  </a:solidFill>
                  <a:latin typeface="Segoe UI Semilight"/>
                </a:endParaRPr>
              </a:p>
            </p:txBody>
          </p:sp>
          <p:sp>
            <p:nvSpPr>
              <p:cNvPr id="297" name="Freeform 147"/>
              <p:cNvSpPr>
                <a:spLocks/>
              </p:cNvSpPr>
              <p:nvPr/>
            </p:nvSpPr>
            <p:spPr bwMode="auto">
              <a:xfrm>
                <a:off x="6962" y="2451"/>
                <a:ext cx="26" cy="103"/>
              </a:xfrm>
              <a:custGeom>
                <a:avLst/>
                <a:gdLst>
                  <a:gd name="T0" fmla="*/ 3 w 13"/>
                  <a:gd name="T1" fmla="*/ 50 h 50"/>
                  <a:gd name="T2" fmla="*/ 2 w 13"/>
                  <a:gd name="T3" fmla="*/ 50 h 50"/>
                  <a:gd name="T4" fmla="*/ 0 w 13"/>
                  <a:gd name="T5" fmla="*/ 48 h 50"/>
                  <a:gd name="T6" fmla="*/ 8 w 13"/>
                  <a:gd name="T7" fmla="*/ 2 h 50"/>
                  <a:gd name="T8" fmla="*/ 11 w 13"/>
                  <a:gd name="T9" fmla="*/ 0 h 50"/>
                  <a:gd name="T10" fmla="*/ 13 w 13"/>
                  <a:gd name="T11" fmla="*/ 2 h 50"/>
                  <a:gd name="T12" fmla="*/ 4 w 13"/>
                  <a:gd name="T13" fmla="*/ 48 h 50"/>
                  <a:gd name="T14" fmla="*/ 3 w 13"/>
                  <a:gd name="T15" fmla="*/ 50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 h="50">
                    <a:moveTo>
                      <a:pt x="3" y="50"/>
                    </a:moveTo>
                    <a:cubicBezTo>
                      <a:pt x="3" y="50"/>
                      <a:pt x="2" y="50"/>
                      <a:pt x="2" y="50"/>
                    </a:cubicBezTo>
                    <a:cubicBezTo>
                      <a:pt x="0" y="50"/>
                      <a:pt x="0" y="49"/>
                      <a:pt x="0" y="48"/>
                    </a:cubicBezTo>
                    <a:cubicBezTo>
                      <a:pt x="8" y="2"/>
                      <a:pt x="8" y="2"/>
                      <a:pt x="8" y="2"/>
                    </a:cubicBezTo>
                    <a:cubicBezTo>
                      <a:pt x="8" y="0"/>
                      <a:pt x="9" y="0"/>
                      <a:pt x="11" y="0"/>
                    </a:cubicBezTo>
                    <a:cubicBezTo>
                      <a:pt x="12" y="0"/>
                      <a:pt x="13" y="1"/>
                      <a:pt x="13" y="2"/>
                    </a:cubicBezTo>
                    <a:cubicBezTo>
                      <a:pt x="4" y="48"/>
                      <a:pt x="4" y="48"/>
                      <a:pt x="4" y="48"/>
                    </a:cubicBezTo>
                    <a:cubicBezTo>
                      <a:pt x="4" y="49"/>
                      <a:pt x="4" y="50"/>
                      <a:pt x="3" y="5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72358">
                  <a:defRPr/>
                </a:pPr>
                <a:endParaRPr lang="en-US" sz="1324" kern="0">
                  <a:solidFill>
                    <a:sysClr val="windowText" lastClr="000000"/>
                  </a:solidFill>
                  <a:latin typeface="Segoe UI Semilight"/>
                </a:endParaRPr>
              </a:p>
            </p:txBody>
          </p:sp>
          <p:sp>
            <p:nvSpPr>
              <p:cNvPr id="298" name="Freeform 148"/>
              <p:cNvSpPr>
                <a:spLocks/>
              </p:cNvSpPr>
              <p:nvPr/>
            </p:nvSpPr>
            <p:spPr bwMode="auto">
              <a:xfrm>
                <a:off x="6846" y="3098"/>
                <a:ext cx="27" cy="105"/>
              </a:xfrm>
              <a:custGeom>
                <a:avLst/>
                <a:gdLst>
                  <a:gd name="T0" fmla="*/ 3 w 13"/>
                  <a:gd name="T1" fmla="*/ 50 h 51"/>
                  <a:gd name="T2" fmla="*/ 2 w 13"/>
                  <a:gd name="T3" fmla="*/ 50 h 51"/>
                  <a:gd name="T4" fmla="*/ 0 w 13"/>
                  <a:gd name="T5" fmla="*/ 48 h 51"/>
                  <a:gd name="T6" fmla="*/ 8 w 13"/>
                  <a:gd name="T7" fmla="*/ 2 h 51"/>
                  <a:gd name="T8" fmla="*/ 11 w 13"/>
                  <a:gd name="T9" fmla="*/ 0 h 51"/>
                  <a:gd name="T10" fmla="*/ 13 w 13"/>
                  <a:gd name="T11" fmla="*/ 3 h 51"/>
                  <a:gd name="T12" fmla="*/ 5 w 13"/>
                  <a:gd name="T13" fmla="*/ 49 h 51"/>
                  <a:gd name="T14" fmla="*/ 3 w 13"/>
                  <a:gd name="T15" fmla="*/ 50 h 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 h="51">
                    <a:moveTo>
                      <a:pt x="3" y="50"/>
                    </a:moveTo>
                    <a:cubicBezTo>
                      <a:pt x="3" y="51"/>
                      <a:pt x="3" y="51"/>
                      <a:pt x="2" y="50"/>
                    </a:cubicBezTo>
                    <a:cubicBezTo>
                      <a:pt x="1" y="50"/>
                      <a:pt x="0" y="49"/>
                      <a:pt x="0" y="48"/>
                    </a:cubicBezTo>
                    <a:cubicBezTo>
                      <a:pt x="8" y="2"/>
                      <a:pt x="8" y="2"/>
                      <a:pt x="8" y="2"/>
                    </a:cubicBezTo>
                    <a:cubicBezTo>
                      <a:pt x="9" y="0"/>
                      <a:pt x="10" y="0"/>
                      <a:pt x="11" y="0"/>
                    </a:cubicBezTo>
                    <a:cubicBezTo>
                      <a:pt x="12" y="0"/>
                      <a:pt x="13" y="1"/>
                      <a:pt x="13" y="3"/>
                    </a:cubicBezTo>
                    <a:cubicBezTo>
                      <a:pt x="5" y="49"/>
                      <a:pt x="5" y="49"/>
                      <a:pt x="5" y="49"/>
                    </a:cubicBezTo>
                    <a:cubicBezTo>
                      <a:pt x="5" y="49"/>
                      <a:pt x="4" y="50"/>
                      <a:pt x="3" y="5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72358">
                  <a:defRPr/>
                </a:pPr>
                <a:endParaRPr lang="en-US" sz="1324" kern="0">
                  <a:solidFill>
                    <a:sysClr val="windowText" lastClr="000000"/>
                  </a:solidFill>
                  <a:latin typeface="Segoe UI Semilight"/>
                </a:endParaRPr>
              </a:p>
            </p:txBody>
          </p:sp>
          <p:sp>
            <p:nvSpPr>
              <p:cNvPr id="299" name="Freeform 149"/>
              <p:cNvSpPr>
                <a:spLocks/>
              </p:cNvSpPr>
              <p:nvPr/>
            </p:nvSpPr>
            <p:spPr bwMode="auto">
              <a:xfrm>
                <a:off x="6855" y="2467"/>
                <a:ext cx="232" cy="420"/>
              </a:xfrm>
              <a:custGeom>
                <a:avLst/>
                <a:gdLst>
                  <a:gd name="T0" fmla="*/ 50 w 113"/>
                  <a:gd name="T1" fmla="*/ 158 h 204"/>
                  <a:gd name="T2" fmla="*/ 113 w 113"/>
                  <a:gd name="T3" fmla="*/ 4 h 204"/>
                  <a:gd name="T4" fmla="*/ 105 w 113"/>
                  <a:gd name="T5" fmla="*/ 0 h 204"/>
                  <a:gd name="T6" fmla="*/ 28 w 113"/>
                  <a:gd name="T7" fmla="*/ 148 h 204"/>
                  <a:gd name="T8" fmla="*/ 6 w 113"/>
                  <a:gd name="T9" fmla="*/ 163 h 204"/>
                  <a:gd name="T10" fmla="*/ 18 w 113"/>
                  <a:gd name="T11" fmla="*/ 198 h 204"/>
                  <a:gd name="T12" fmla="*/ 53 w 113"/>
                  <a:gd name="T13" fmla="*/ 185 h 204"/>
                  <a:gd name="T14" fmla="*/ 50 w 113"/>
                  <a:gd name="T15" fmla="*/ 158 h 2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3" h="204">
                    <a:moveTo>
                      <a:pt x="50" y="158"/>
                    </a:moveTo>
                    <a:cubicBezTo>
                      <a:pt x="113" y="4"/>
                      <a:pt x="113" y="4"/>
                      <a:pt x="113" y="4"/>
                    </a:cubicBezTo>
                    <a:cubicBezTo>
                      <a:pt x="105" y="0"/>
                      <a:pt x="105" y="0"/>
                      <a:pt x="105" y="0"/>
                    </a:cubicBezTo>
                    <a:cubicBezTo>
                      <a:pt x="28" y="148"/>
                      <a:pt x="28" y="148"/>
                      <a:pt x="28" y="148"/>
                    </a:cubicBezTo>
                    <a:cubicBezTo>
                      <a:pt x="19" y="148"/>
                      <a:pt x="10" y="154"/>
                      <a:pt x="6" y="163"/>
                    </a:cubicBezTo>
                    <a:cubicBezTo>
                      <a:pt x="0" y="176"/>
                      <a:pt x="5" y="192"/>
                      <a:pt x="18" y="198"/>
                    </a:cubicBezTo>
                    <a:cubicBezTo>
                      <a:pt x="32" y="204"/>
                      <a:pt x="47" y="198"/>
                      <a:pt x="53" y="185"/>
                    </a:cubicBezTo>
                    <a:cubicBezTo>
                      <a:pt x="57" y="176"/>
                      <a:pt x="56" y="166"/>
                      <a:pt x="50" y="158"/>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72358">
                  <a:defRPr/>
                </a:pPr>
                <a:endParaRPr lang="en-US" sz="1324" kern="0">
                  <a:solidFill>
                    <a:sysClr val="windowText" lastClr="000000"/>
                  </a:solidFill>
                  <a:latin typeface="Segoe UI Semilight"/>
                </a:endParaRPr>
              </a:p>
            </p:txBody>
          </p:sp>
        </p:grpSp>
      </p:grpSp>
      <p:grpSp>
        <p:nvGrpSpPr>
          <p:cNvPr id="300" name="Group 299"/>
          <p:cNvGrpSpPr/>
          <p:nvPr/>
        </p:nvGrpSpPr>
        <p:grpSpPr>
          <a:xfrm>
            <a:off x="6062027" y="890954"/>
            <a:ext cx="2880046" cy="4033912"/>
            <a:chOff x="8244777" y="1211263"/>
            <a:chExt cx="3917063" cy="5486400"/>
          </a:xfrm>
        </p:grpSpPr>
        <p:sp>
          <p:nvSpPr>
            <p:cNvPr id="301" name="Rectangle 300"/>
            <p:cNvSpPr/>
            <p:nvPr/>
          </p:nvSpPr>
          <p:spPr bwMode="auto">
            <a:xfrm>
              <a:off x="8244777" y="1211263"/>
              <a:ext cx="3917063" cy="5486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defRPr/>
              </a:pPr>
              <a:endParaRPr lang="en-US" sz="1765"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02" name="TextBox 301"/>
            <p:cNvSpPr txBox="1"/>
            <p:nvPr/>
          </p:nvSpPr>
          <p:spPr>
            <a:xfrm>
              <a:off x="8837898" y="5731517"/>
              <a:ext cx="3038015" cy="633786"/>
            </a:xfrm>
            <a:prstGeom prst="rect">
              <a:avLst/>
            </a:prstGeom>
            <a:noFill/>
          </p:spPr>
          <p:txBody>
            <a:bodyPr wrap="square" lIns="68570" tIns="109713" rIns="137141" bIns="109713" rtlCol="0">
              <a:spAutoFit/>
            </a:bodyPr>
            <a:lstStyle/>
            <a:p>
              <a:pPr algn="ctr" defTabSz="672358">
                <a:lnSpc>
                  <a:spcPct val="90000"/>
                </a:lnSpc>
                <a:spcAft>
                  <a:spcPts val="900"/>
                </a:spcAft>
                <a:buSzPct val="90000"/>
                <a:defRPr/>
              </a:pPr>
              <a:r>
                <a:rPr lang="en-US" sz="1765" kern="0">
                  <a:gradFill>
                    <a:gsLst>
                      <a:gs pos="1250">
                        <a:srgbClr val="D83B01"/>
                      </a:gs>
                      <a:gs pos="100000">
                        <a:srgbClr val="D83B01"/>
                      </a:gs>
                    </a:gsLst>
                    <a:lin ang="5400000" scaled="0"/>
                  </a:gradFill>
                  <a:latin typeface="Segoe UI Semibold" panose="020B0702040204020203" pitchFamily="34" charset="0"/>
                  <a:cs typeface="Segoe UI Semibold" panose="020B0702040204020203" pitchFamily="34" charset="0"/>
                </a:rPr>
                <a:t>Per action billing</a:t>
              </a:r>
            </a:p>
          </p:txBody>
        </p:sp>
        <p:grpSp>
          <p:nvGrpSpPr>
            <p:cNvPr id="303" name="Group 152"/>
            <p:cNvGrpSpPr>
              <a:grpSpLocks noChangeAspect="1"/>
            </p:cNvGrpSpPr>
            <p:nvPr/>
          </p:nvGrpSpPr>
          <p:grpSpPr bwMode="auto">
            <a:xfrm>
              <a:off x="9410700" y="1655757"/>
              <a:ext cx="1689100" cy="3942350"/>
              <a:chOff x="5937" y="952"/>
              <a:chExt cx="1009" cy="2355"/>
            </a:xfrm>
          </p:grpSpPr>
          <p:sp>
            <p:nvSpPr>
              <p:cNvPr id="304" name="Freeform 153"/>
              <p:cNvSpPr>
                <a:spLocks/>
              </p:cNvSpPr>
              <p:nvPr/>
            </p:nvSpPr>
            <p:spPr bwMode="auto">
              <a:xfrm>
                <a:off x="6207" y="1522"/>
                <a:ext cx="469" cy="177"/>
              </a:xfrm>
              <a:custGeom>
                <a:avLst/>
                <a:gdLst>
                  <a:gd name="T0" fmla="*/ 106 w 172"/>
                  <a:gd name="T1" fmla="*/ 65 h 65"/>
                  <a:gd name="T2" fmla="*/ 172 w 172"/>
                  <a:gd name="T3" fmla="*/ 0 h 65"/>
                  <a:gd name="T4" fmla="*/ 0 w 172"/>
                  <a:gd name="T5" fmla="*/ 0 h 65"/>
                  <a:gd name="T6" fmla="*/ 66 w 172"/>
                  <a:gd name="T7" fmla="*/ 65 h 65"/>
                  <a:gd name="T8" fmla="*/ 106 w 172"/>
                  <a:gd name="T9" fmla="*/ 65 h 65"/>
                </a:gdLst>
                <a:ahLst/>
                <a:cxnLst>
                  <a:cxn ang="0">
                    <a:pos x="T0" y="T1"/>
                  </a:cxn>
                  <a:cxn ang="0">
                    <a:pos x="T2" y="T3"/>
                  </a:cxn>
                  <a:cxn ang="0">
                    <a:pos x="T4" y="T5"/>
                  </a:cxn>
                  <a:cxn ang="0">
                    <a:pos x="T6" y="T7"/>
                  </a:cxn>
                  <a:cxn ang="0">
                    <a:pos x="T8" y="T9"/>
                  </a:cxn>
                </a:cxnLst>
                <a:rect l="0" t="0" r="r" b="b"/>
                <a:pathLst>
                  <a:path w="172" h="65">
                    <a:moveTo>
                      <a:pt x="106" y="65"/>
                    </a:moveTo>
                    <a:cubicBezTo>
                      <a:pt x="106" y="29"/>
                      <a:pt x="135" y="0"/>
                      <a:pt x="172" y="0"/>
                    </a:cubicBezTo>
                    <a:cubicBezTo>
                      <a:pt x="0" y="0"/>
                      <a:pt x="0" y="0"/>
                      <a:pt x="0" y="0"/>
                    </a:cubicBezTo>
                    <a:cubicBezTo>
                      <a:pt x="36" y="0"/>
                      <a:pt x="66" y="29"/>
                      <a:pt x="66" y="65"/>
                    </a:cubicBezTo>
                    <a:lnTo>
                      <a:pt x="106" y="6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72358">
                  <a:defRPr/>
                </a:pPr>
                <a:endParaRPr lang="en-US" sz="1324" kern="0">
                  <a:solidFill>
                    <a:sysClr val="windowText" lastClr="000000"/>
                  </a:solidFill>
                  <a:latin typeface="Segoe UI Semilight"/>
                </a:endParaRPr>
              </a:p>
            </p:txBody>
          </p:sp>
          <p:sp>
            <p:nvSpPr>
              <p:cNvPr id="305" name="Freeform 154"/>
              <p:cNvSpPr>
                <a:spLocks/>
              </p:cNvSpPr>
              <p:nvPr/>
            </p:nvSpPr>
            <p:spPr bwMode="auto">
              <a:xfrm>
                <a:off x="6207" y="3108"/>
                <a:ext cx="469" cy="180"/>
              </a:xfrm>
              <a:custGeom>
                <a:avLst/>
                <a:gdLst>
                  <a:gd name="T0" fmla="*/ 67 w 172"/>
                  <a:gd name="T1" fmla="*/ 0 h 66"/>
                  <a:gd name="T2" fmla="*/ 0 w 172"/>
                  <a:gd name="T3" fmla="*/ 66 h 66"/>
                  <a:gd name="T4" fmla="*/ 172 w 172"/>
                  <a:gd name="T5" fmla="*/ 66 h 66"/>
                  <a:gd name="T6" fmla="*/ 107 w 172"/>
                  <a:gd name="T7" fmla="*/ 0 h 66"/>
                  <a:gd name="T8" fmla="*/ 67 w 172"/>
                  <a:gd name="T9" fmla="*/ 0 h 66"/>
                </a:gdLst>
                <a:ahLst/>
                <a:cxnLst>
                  <a:cxn ang="0">
                    <a:pos x="T0" y="T1"/>
                  </a:cxn>
                  <a:cxn ang="0">
                    <a:pos x="T2" y="T3"/>
                  </a:cxn>
                  <a:cxn ang="0">
                    <a:pos x="T4" y="T5"/>
                  </a:cxn>
                  <a:cxn ang="0">
                    <a:pos x="T6" y="T7"/>
                  </a:cxn>
                  <a:cxn ang="0">
                    <a:pos x="T8" y="T9"/>
                  </a:cxn>
                </a:cxnLst>
                <a:rect l="0" t="0" r="r" b="b"/>
                <a:pathLst>
                  <a:path w="172" h="66">
                    <a:moveTo>
                      <a:pt x="67" y="0"/>
                    </a:moveTo>
                    <a:cubicBezTo>
                      <a:pt x="67" y="36"/>
                      <a:pt x="37" y="66"/>
                      <a:pt x="0" y="66"/>
                    </a:cubicBezTo>
                    <a:cubicBezTo>
                      <a:pt x="172" y="66"/>
                      <a:pt x="172" y="66"/>
                      <a:pt x="172" y="66"/>
                    </a:cubicBezTo>
                    <a:cubicBezTo>
                      <a:pt x="136" y="66"/>
                      <a:pt x="107" y="36"/>
                      <a:pt x="107" y="0"/>
                    </a:cubicBezTo>
                    <a:lnTo>
                      <a:pt x="67"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72358">
                  <a:defRPr/>
                </a:pPr>
                <a:endParaRPr lang="en-US" sz="1324" kern="0">
                  <a:solidFill>
                    <a:sysClr val="windowText" lastClr="000000"/>
                  </a:solidFill>
                  <a:latin typeface="Segoe UI Semilight"/>
                </a:endParaRPr>
              </a:p>
            </p:txBody>
          </p:sp>
          <p:sp>
            <p:nvSpPr>
              <p:cNvPr id="306" name="Rectangle 155"/>
              <p:cNvSpPr>
                <a:spLocks noChangeArrowheads="1"/>
              </p:cNvSpPr>
              <p:nvPr/>
            </p:nvSpPr>
            <p:spPr bwMode="auto">
              <a:xfrm>
                <a:off x="6177" y="1502"/>
                <a:ext cx="532" cy="20"/>
              </a:xfrm>
              <a:prstGeom prst="rect">
                <a:avLst/>
              </a:prstGeom>
              <a:solidFill>
                <a:schemeClr val="bg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72358">
                  <a:defRPr/>
                </a:pPr>
                <a:endParaRPr lang="en-US" sz="1324" kern="0">
                  <a:solidFill>
                    <a:sysClr val="windowText" lastClr="000000"/>
                  </a:solidFill>
                  <a:latin typeface="Segoe UI Semilight"/>
                </a:endParaRPr>
              </a:p>
            </p:txBody>
          </p:sp>
          <p:sp>
            <p:nvSpPr>
              <p:cNvPr id="307" name="Freeform 156"/>
              <p:cNvSpPr>
                <a:spLocks/>
              </p:cNvSpPr>
              <p:nvPr/>
            </p:nvSpPr>
            <p:spPr bwMode="auto">
              <a:xfrm>
                <a:off x="6202" y="952"/>
                <a:ext cx="428" cy="490"/>
              </a:xfrm>
              <a:custGeom>
                <a:avLst/>
                <a:gdLst>
                  <a:gd name="T0" fmla="*/ 157 w 157"/>
                  <a:gd name="T1" fmla="*/ 96 h 180"/>
                  <a:gd name="T2" fmla="*/ 156 w 157"/>
                  <a:gd name="T3" fmla="*/ 94 h 180"/>
                  <a:gd name="T4" fmla="*/ 135 w 157"/>
                  <a:gd name="T5" fmla="*/ 95 h 180"/>
                  <a:gd name="T6" fmla="*/ 134 w 157"/>
                  <a:gd name="T7" fmla="*/ 97 h 180"/>
                  <a:gd name="T8" fmla="*/ 134 w 157"/>
                  <a:gd name="T9" fmla="*/ 97 h 180"/>
                  <a:gd name="T10" fmla="*/ 122 w 157"/>
                  <a:gd name="T11" fmla="*/ 131 h 180"/>
                  <a:gd name="T12" fmla="*/ 47 w 157"/>
                  <a:gd name="T13" fmla="*/ 134 h 180"/>
                  <a:gd name="T14" fmla="*/ 42 w 157"/>
                  <a:gd name="T15" fmla="*/ 61 h 180"/>
                  <a:gd name="T16" fmla="*/ 73 w 157"/>
                  <a:gd name="T17" fmla="*/ 47 h 180"/>
                  <a:gd name="T18" fmla="*/ 80 w 157"/>
                  <a:gd name="T19" fmla="*/ 45 h 180"/>
                  <a:gd name="T20" fmla="*/ 80 w 157"/>
                  <a:gd name="T21" fmla="*/ 67 h 180"/>
                  <a:gd name="T22" fmla="*/ 125 w 157"/>
                  <a:gd name="T23" fmla="*/ 34 h 180"/>
                  <a:gd name="T24" fmla="*/ 82 w 157"/>
                  <a:gd name="T25" fmla="*/ 0 h 180"/>
                  <a:gd name="T26" fmla="*/ 81 w 157"/>
                  <a:gd name="T27" fmla="*/ 22 h 180"/>
                  <a:gd name="T28" fmla="*/ 75 w 157"/>
                  <a:gd name="T29" fmla="*/ 23 h 180"/>
                  <a:gd name="T30" fmla="*/ 27 w 157"/>
                  <a:gd name="T31" fmla="*/ 47 h 180"/>
                  <a:gd name="T32" fmla="*/ 31 w 157"/>
                  <a:gd name="T33" fmla="*/ 151 h 180"/>
                  <a:gd name="T34" fmla="*/ 31 w 157"/>
                  <a:gd name="T35" fmla="*/ 151 h 180"/>
                  <a:gd name="T36" fmla="*/ 137 w 157"/>
                  <a:gd name="T37" fmla="*/ 146 h 180"/>
                  <a:gd name="T38" fmla="*/ 157 w 157"/>
                  <a:gd name="T39" fmla="*/ 96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7" h="180">
                    <a:moveTo>
                      <a:pt x="157" y="96"/>
                    </a:moveTo>
                    <a:cubicBezTo>
                      <a:pt x="156" y="94"/>
                      <a:pt x="156" y="94"/>
                      <a:pt x="156" y="94"/>
                    </a:cubicBezTo>
                    <a:cubicBezTo>
                      <a:pt x="135" y="95"/>
                      <a:pt x="135" y="95"/>
                      <a:pt x="135" y="95"/>
                    </a:cubicBezTo>
                    <a:cubicBezTo>
                      <a:pt x="134" y="97"/>
                      <a:pt x="134" y="97"/>
                      <a:pt x="134" y="97"/>
                    </a:cubicBezTo>
                    <a:cubicBezTo>
                      <a:pt x="134" y="97"/>
                      <a:pt x="134" y="97"/>
                      <a:pt x="134" y="97"/>
                    </a:cubicBezTo>
                    <a:cubicBezTo>
                      <a:pt x="134" y="109"/>
                      <a:pt x="130" y="122"/>
                      <a:pt x="122" y="131"/>
                    </a:cubicBezTo>
                    <a:cubicBezTo>
                      <a:pt x="102" y="153"/>
                      <a:pt x="69" y="154"/>
                      <a:pt x="47" y="134"/>
                    </a:cubicBezTo>
                    <a:cubicBezTo>
                      <a:pt x="27" y="115"/>
                      <a:pt x="25" y="83"/>
                      <a:pt x="42" y="61"/>
                    </a:cubicBezTo>
                    <a:cubicBezTo>
                      <a:pt x="51" y="52"/>
                      <a:pt x="61" y="47"/>
                      <a:pt x="73" y="47"/>
                    </a:cubicBezTo>
                    <a:cubicBezTo>
                      <a:pt x="80" y="45"/>
                      <a:pt x="80" y="45"/>
                      <a:pt x="80" y="45"/>
                    </a:cubicBezTo>
                    <a:cubicBezTo>
                      <a:pt x="80" y="67"/>
                      <a:pt x="80" y="67"/>
                      <a:pt x="80" y="67"/>
                    </a:cubicBezTo>
                    <a:cubicBezTo>
                      <a:pt x="125" y="34"/>
                      <a:pt x="125" y="34"/>
                      <a:pt x="125" y="34"/>
                    </a:cubicBezTo>
                    <a:cubicBezTo>
                      <a:pt x="82" y="0"/>
                      <a:pt x="82" y="0"/>
                      <a:pt x="82" y="0"/>
                    </a:cubicBezTo>
                    <a:cubicBezTo>
                      <a:pt x="81" y="22"/>
                      <a:pt x="81" y="22"/>
                      <a:pt x="81" y="22"/>
                    </a:cubicBezTo>
                    <a:cubicBezTo>
                      <a:pt x="75" y="23"/>
                      <a:pt x="75" y="23"/>
                      <a:pt x="75" y="23"/>
                    </a:cubicBezTo>
                    <a:cubicBezTo>
                      <a:pt x="56" y="25"/>
                      <a:pt x="40" y="33"/>
                      <a:pt x="27" y="47"/>
                    </a:cubicBezTo>
                    <a:cubicBezTo>
                      <a:pt x="0" y="76"/>
                      <a:pt x="2" y="124"/>
                      <a:pt x="31" y="151"/>
                    </a:cubicBezTo>
                    <a:cubicBezTo>
                      <a:pt x="31" y="151"/>
                      <a:pt x="31" y="151"/>
                      <a:pt x="31" y="151"/>
                    </a:cubicBezTo>
                    <a:cubicBezTo>
                      <a:pt x="62" y="180"/>
                      <a:pt x="109" y="177"/>
                      <a:pt x="137" y="146"/>
                    </a:cubicBezTo>
                    <a:cubicBezTo>
                      <a:pt x="150" y="132"/>
                      <a:pt x="157" y="115"/>
                      <a:pt x="157" y="96"/>
                    </a:cubicBezTo>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72358">
                  <a:defRPr/>
                </a:pPr>
                <a:endParaRPr lang="en-US" sz="1324" kern="0">
                  <a:solidFill>
                    <a:sysClr val="windowText" lastClr="000000"/>
                  </a:solidFill>
                  <a:latin typeface="Segoe UI Semilight"/>
                </a:endParaRPr>
              </a:p>
            </p:txBody>
          </p:sp>
          <p:sp>
            <p:nvSpPr>
              <p:cNvPr id="308" name="Rectangle 157"/>
              <p:cNvSpPr>
                <a:spLocks noChangeArrowheads="1"/>
              </p:cNvSpPr>
              <p:nvPr/>
            </p:nvSpPr>
            <p:spPr bwMode="auto">
              <a:xfrm>
                <a:off x="6412" y="1699"/>
                <a:ext cx="60" cy="1589"/>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72358">
                  <a:defRPr/>
                </a:pPr>
                <a:endParaRPr lang="en-US" sz="1324" kern="0">
                  <a:solidFill>
                    <a:sysClr val="windowText" lastClr="000000"/>
                  </a:solidFill>
                  <a:latin typeface="Segoe UI Semilight"/>
                </a:endParaRPr>
              </a:p>
            </p:txBody>
          </p:sp>
          <p:sp>
            <p:nvSpPr>
              <p:cNvPr id="309" name="Freeform 158"/>
              <p:cNvSpPr>
                <a:spLocks/>
              </p:cNvSpPr>
              <p:nvPr/>
            </p:nvSpPr>
            <p:spPr bwMode="auto">
              <a:xfrm>
                <a:off x="6090" y="1805"/>
                <a:ext cx="703" cy="153"/>
              </a:xfrm>
              <a:custGeom>
                <a:avLst/>
                <a:gdLst>
                  <a:gd name="T0" fmla="*/ 703 w 703"/>
                  <a:gd name="T1" fmla="*/ 0 h 153"/>
                  <a:gd name="T2" fmla="*/ 703 w 703"/>
                  <a:gd name="T3" fmla="*/ 30 h 153"/>
                  <a:gd name="T4" fmla="*/ 0 w 703"/>
                  <a:gd name="T5" fmla="*/ 153 h 153"/>
                  <a:gd name="T6" fmla="*/ 0 w 703"/>
                  <a:gd name="T7" fmla="*/ 123 h 153"/>
                  <a:gd name="T8" fmla="*/ 703 w 703"/>
                  <a:gd name="T9" fmla="*/ 0 h 153"/>
                </a:gdLst>
                <a:ahLst/>
                <a:cxnLst>
                  <a:cxn ang="0">
                    <a:pos x="T0" y="T1"/>
                  </a:cxn>
                  <a:cxn ang="0">
                    <a:pos x="T2" y="T3"/>
                  </a:cxn>
                  <a:cxn ang="0">
                    <a:pos x="T4" y="T5"/>
                  </a:cxn>
                  <a:cxn ang="0">
                    <a:pos x="T6" y="T7"/>
                  </a:cxn>
                  <a:cxn ang="0">
                    <a:pos x="T8" y="T9"/>
                  </a:cxn>
                </a:cxnLst>
                <a:rect l="0" t="0" r="r" b="b"/>
                <a:pathLst>
                  <a:path w="703" h="153">
                    <a:moveTo>
                      <a:pt x="703" y="0"/>
                    </a:moveTo>
                    <a:lnTo>
                      <a:pt x="703" y="30"/>
                    </a:lnTo>
                    <a:lnTo>
                      <a:pt x="0" y="153"/>
                    </a:lnTo>
                    <a:lnTo>
                      <a:pt x="0" y="123"/>
                    </a:lnTo>
                    <a:lnTo>
                      <a:pt x="703"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72358">
                  <a:defRPr/>
                </a:pPr>
                <a:endParaRPr lang="en-US" sz="1324" kern="0">
                  <a:solidFill>
                    <a:sysClr val="windowText" lastClr="000000"/>
                  </a:solidFill>
                  <a:latin typeface="Segoe UI Semilight"/>
                </a:endParaRPr>
              </a:p>
            </p:txBody>
          </p:sp>
          <p:sp>
            <p:nvSpPr>
              <p:cNvPr id="310" name="Rectangle 159"/>
              <p:cNvSpPr>
                <a:spLocks noChangeArrowheads="1"/>
              </p:cNvSpPr>
              <p:nvPr/>
            </p:nvSpPr>
            <p:spPr bwMode="auto">
              <a:xfrm>
                <a:off x="6763" y="1805"/>
                <a:ext cx="30" cy="826"/>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72358">
                  <a:defRPr/>
                </a:pPr>
                <a:endParaRPr lang="en-US" sz="1324" kern="0">
                  <a:solidFill>
                    <a:sysClr val="windowText" lastClr="000000"/>
                  </a:solidFill>
                  <a:latin typeface="Segoe UI Semilight"/>
                </a:endParaRPr>
              </a:p>
            </p:txBody>
          </p:sp>
          <p:sp>
            <p:nvSpPr>
              <p:cNvPr id="311" name="Rectangle 160"/>
              <p:cNvSpPr>
                <a:spLocks noChangeArrowheads="1"/>
              </p:cNvSpPr>
              <p:nvPr/>
            </p:nvSpPr>
            <p:spPr bwMode="auto">
              <a:xfrm>
                <a:off x="6090" y="1928"/>
                <a:ext cx="30" cy="826"/>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72358">
                  <a:defRPr/>
                </a:pPr>
                <a:endParaRPr lang="en-US" sz="1324" kern="0">
                  <a:solidFill>
                    <a:sysClr val="windowText" lastClr="000000"/>
                  </a:solidFill>
                  <a:latin typeface="Segoe UI Semilight"/>
                </a:endParaRPr>
              </a:p>
            </p:txBody>
          </p:sp>
          <p:sp>
            <p:nvSpPr>
              <p:cNvPr id="312" name="Oval 161"/>
              <p:cNvSpPr>
                <a:spLocks noChangeArrowheads="1"/>
              </p:cNvSpPr>
              <p:nvPr/>
            </p:nvSpPr>
            <p:spPr bwMode="auto">
              <a:xfrm>
                <a:off x="6753" y="1791"/>
                <a:ext cx="54" cy="55"/>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72358">
                  <a:defRPr/>
                </a:pPr>
                <a:endParaRPr lang="en-US" sz="1324" kern="0">
                  <a:solidFill>
                    <a:sysClr val="windowText" lastClr="000000"/>
                  </a:solidFill>
                  <a:latin typeface="Segoe UI Semilight"/>
                </a:endParaRPr>
              </a:p>
            </p:txBody>
          </p:sp>
          <p:sp>
            <p:nvSpPr>
              <p:cNvPr id="313" name="Oval 162"/>
              <p:cNvSpPr>
                <a:spLocks noChangeArrowheads="1"/>
              </p:cNvSpPr>
              <p:nvPr/>
            </p:nvSpPr>
            <p:spPr bwMode="auto">
              <a:xfrm>
                <a:off x="6079" y="1917"/>
                <a:ext cx="55" cy="52"/>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72358">
                  <a:defRPr/>
                </a:pPr>
                <a:endParaRPr lang="en-US" sz="1324" kern="0">
                  <a:solidFill>
                    <a:sysClr val="windowText" lastClr="000000"/>
                  </a:solidFill>
                  <a:latin typeface="Segoe UI Semilight"/>
                </a:endParaRPr>
              </a:p>
            </p:txBody>
          </p:sp>
          <p:sp>
            <p:nvSpPr>
              <p:cNvPr id="314" name="Oval 163"/>
              <p:cNvSpPr>
                <a:spLocks noChangeArrowheads="1"/>
              </p:cNvSpPr>
              <p:nvPr/>
            </p:nvSpPr>
            <p:spPr bwMode="auto">
              <a:xfrm>
                <a:off x="6643" y="2296"/>
                <a:ext cx="273" cy="27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72358">
                  <a:defRPr/>
                </a:pPr>
                <a:endParaRPr lang="en-US" sz="1324" kern="0">
                  <a:solidFill>
                    <a:sysClr val="windowText" lastClr="000000"/>
                  </a:solidFill>
                  <a:latin typeface="Segoe UI Semilight"/>
                </a:endParaRPr>
              </a:p>
            </p:txBody>
          </p:sp>
          <p:sp>
            <p:nvSpPr>
              <p:cNvPr id="315" name="Freeform 164"/>
              <p:cNvSpPr>
                <a:spLocks noEditPoints="1"/>
              </p:cNvSpPr>
              <p:nvPr/>
            </p:nvSpPr>
            <p:spPr bwMode="auto">
              <a:xfrm>
                <a:off x="6613" y="2266"/>
                <a:ext cx="333" cy="333"/>
              </a:xfrm>
              <a:custGeom>
                <a:avLst/>
                <a:gdLst>
                  <a:gd name="T0" fmla="*/ 61 w 122"/>
                  <a:gd name="T1" fmla="*/ 22 h 122"/>
                  <a:gd name="T2" fmla="*/ 100 w 122"/>
                  <a:gd name="T3" fmla="*/ 61 h 122"/>
                  <a:gd name="T4" fmla="*/ 61 w 122"/>
                  <a:gd name="T5" fmla="*/ 100 h 122"/>
                  <a:gd name="T6" fmla="*/ 22 w 122"/>
                  <a:gd name="T7" fmla="*/ 61 h 122"/>
                  <a:gd name="T8" fmla="*/ 61 w 122"/>
                  <a:gd name="T9" fmla="*/ 22 h 122"/>
                  <a:gd name="T10" fmla="*/ 61 w 122"/>
                  <a:gd name="T11" fmla="*/ 0 h 122"/>
                  <a:gd name="T12" fmla="*/ 0 w 122"/>
                  <a:gd name="T13" fmla="*/ 61 h 122"/>
                  <a:gd name="T14" fmla="*/ 61 w 122"/>
                  <a:gd name="T15" fmla="*/ 122 h 122"/>
                  <a:gd name="T16" fmla="*/ 122 w 122"/>
                  <a:gd name="T17" fmla="*/ 61 h 122"/>
                  <a:gd name="T18" fmla="*/ 61 w 122"/>
                  <a:gd name="T19" fmla="*/ 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2" h="122">
                    <a:moveTo>
                      <a:pt x="61" y="22"/>
                    </a:moveTo>
                    <a:cubicBezTo>
                      <a:pt x="82" y="22"/>
                      <a:pt x="100" y="40"/>
                      <a:pt x="100" y="61"/>
                    </a:cubicBezTo>
                    <a:cubicBezTo>
                      <a:pt x="100" y="83"/>
                      <a:pt x="82" y="100"/>
                      <a:pt x="61" y="100"/>
                    </a:cubicBezTo>
                    <a:cubicBezTo>
                      <a:pt x="39" y="100"/>
                      <a:pt x="22" y="83"/>
                      <a:pt x="22" y="61"/>
                    </a:cubicBezTo>
                    <a:cubicBezTo>
                      <a:pt x="22" y="40"/>
                      <a:pt x="39" y="22"/>
                      <a:pt x="61" y="22"/>
                    </a:cubicBezTo>
                    <a:moveTo>
                      <a:pt x="61" y="0"/>
                    </a:moveTo>
                    <a:cubicBezTo>
                      <a:pt x="27" y="0"/>
                      <a:pt x="0" y="28"/>
                      <a:pt x="0" y="61"/>
                    </a:cubicBezTo>
                    <a:cubicBezTo>
                      <a:pt x="0" y="95"/>
                      <a:pt x="27" y="122"/>
                      <a:pt x="61" y="122"/>
                    </a:cubicBezTo>
                    <a:cubicBezTo>
                      <a:pt x="94" y="122"/>
                      <a:pt x="122" y="95"/>
                      <a:pt x="122" y="61"/>
                    </a:cubicBezTo>
                    <a:cubicBezTo>
                      <a:pt x="122" y="28"/>
                      <a:pt x="94" y="0"/>
                      <a:pt x="61" y="0"/>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72358">
                  <a:defRPr/>
                </a:pPr>
                <a:endParaRPr lang="en-US" sz="1324" kern="0">
                  <a:solidFill>
                    <a:sysClr val="windowText" lastClr="000000"/>
                  </a:solidFill>
                  <a:latin typeface="Segoe UI Semilight"/>
                </a:endParaRPr>
              </a:p>
            </p:txBody>
          </p:sp>
          <p:sp>
            <p:nvSpPr>
              <p:cNvPr id="316" name="Oval 165"/>
              <p:cNvSpPr>
                <a:spLocks noChangeArrowheads="1"/>
              </p:cNvSpPr>
              <p:nvPr/>
            </p:nvSpPr>
            <p:spPr bwMode="auto">
              <a:xfrm>
                <a:off x="5989" y="2451"/>
                <a:ext cx="232" cy="23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72358">
                  <a:defRPr/>
                </a:pPr>
                <a:endParaRPr lang="en-US" sz="1324" kern="0">
                  <a:solidFill>
                    <a:sysClr val="windowText" lastClr="000000"/>
                  </a:solidFill>
                  <a:latin typeface="Segoe UI Semilight"/>
                </a:endParaRPr>
              </a:p>
            </p:txBody>
          </p:sp>
          <p:sp>
            <p:nvSpPr>
              <p:cNvPr id="317" name="Freeform 166"/>
              <p:cNvSpPr>
                <a:spLocks noEditPoints="1"/>
              </p:cNvSpPr>
              <p:nvPr/>
            </p:nvSpPr>
            <p:spPr bwMode="auto">
              <a:xfrm>
                <a:off x="5954" y="2416"/>
                <a:ext cx="305" cy="305"/>
              </a:xfrm>
              <a:custGeom>
                <a:avLst/>
                <a:gdLst>
                  <a:gd name="T0" fmla="*/ 80 w 112"/>
                  <a:gd name="T1" fmla="*/ 62 h 112"/>
                  <a:gd name="T2" fmla="*/ 86 w 112"/>
                  <a:gd name="T3" fmla="*/ 56 h 112"/>
                  <a:gd name="T4" fmla="*/ 80 w 112"/>
                  <a:gd name="T5" fmla="*/ 49 h 112"/>
                  <a:gd name="T6" fmla="*/ 63 w 112"/>
                  <a:gd name="T7" fmla="*/ 49 h 112"/>
                  <a:gd name="T8" fmla="*/ 63 w 112"/>
                  <a:gd name="T9" fmla="*/ 27 h 112"/>
                  <a:gd name="T10" fmla="*/ 56 w 112"/>
                  <a:gd name="T11" fmla="*/ 22 h 112"/>
                  <a:gd name="T12" fmla="*/ 49 w 112"/>
                  <a:gd name="T13" fmla="*/ 27 h 112"/>
                  <a:gd name="T14" fmla="*/ 49 w 112"/>
                  <a:gd name="T15" fmla="*/ 56 h 112"/>
                  <a:gd name="T16" fmla="*/ 56 w 112"/>
                  <a:gd name="T17" fmla="*/ 62 h 112"/>
                  <a:gd name="T18" fmla="*/ 80 w 112"/>
                  <a:gd name="T19" fmla="*/ 62 h 112"/>
                  <a:gd name="T20" fmla="*/ 80 w 112"/>
                  <a:gd name="T21" fmla="*/ 62 h 112"/>
                  <a:gd name="T22" fmla="*/ 56 w 112"/>
                  <a:gd name="T23" fmla="*/ 13 h 112"/>
                  <a:gd name="T24" fmla="*/ 98 w 112"/>
                  <a:gd name="T25" fmla="*/ 56 h 112"/>
                  <a:gd name="T26" fmla="*/ 56 w 112"/>
                  <a:gd name="T27" fmla="*/ 98 h 112"/>
                  <a:gd name="T28" fmla="*/ 13 w 112"/>
                  <a:gd name="T29" fmla="*/ 56 h 112"/>
                  <a:gd name="T30" fmla="*/ 56 w 112"/>
                  <a:gd name="T31" fmla="*/ 13 h 112"/>
                  <a:gd name="T32" fmla="*/ 56 w 112"/>
                  <a:gd name="T33" fmla="*/ 112 h 112"/>
                  <a:gd name="T34" fmla="*/ 112 w 112"/>
                  <a:gd name="T35" fmla="*/ 56 h 112"/>
                  <a:gd name="T36" fmla="*/ 56 w 112"/>
                  <a:gd name="T37" fmla="*/ 0 h 112"/>
                  <a:gd name="T38" fmla="*/ 0 w 112"/>
                  <a:gd name="T39" fmla="*/ 56 h 112"/>
                  <a:gd name="T40" fmla="*/ 56 w 112"/>
                  <a:gd name="T41" fmla="*/ 11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2" h="112">
                    <a:moveTo>
                      <a:pt x="80" y="62"/>
                    </a:moveTo>
                    <a:cubicBezTo>
                      <a:pt x="83" y="62"/>
                      <a:pt x="86" y="59"/>
                      <a:pt x="86" y="56"/>
                    </a:cubicBezTo>
                    <a:cubicBezTo>
                      <a:pt x="86" y="52"/>
                      <a:pt x="83" y="49"/>
                      <a:pt x="80" y="49"/>
                    </a:cubicBezTo>
                    <a:cubicBezTo>
                      <a:pt x="63" y="49"/>
                      <a:pt x="63" y="49"/>
                      <a:pt x="63" y="49"/>
                    </a:cubicBezTo>
                    <a:cubicBezTo>
                      <a:pt x="63" y="27"/>
                      <a:pt x="63" y="27"/>
                      <a:pt x="63" y="27"/>
                    </a:cubicBezTo>
                    <a:cubicBezTo>
                      <a:pt x="63" y="24"/>
                      <a:pt x="59" y="22"/>
                      <a:pt x="56" y="22"/>
                    </a:cubicBezTo>
                    <a:cubicBezTo>
                      <a:pt x="52" y="22"/>
                      <a:pt x="49" y="24"/>
                      <a:pt x="49" y="27"/>
                    </a:cubicBezTo>
                    <a:cubicBezTo>
                      <a:pt x="49" y="56"/>
                      <a:pt x="49" y="56"/>
                      <a:pt x="49" y="56"/>
                    </a:cubicBezTo>
                    <a:cubicBezTo>
                      <a:pt x="49" y="59"/>
                      <a:pt x="52" y="62"/>
                      <a:pt x="56" y="62"/>
                    </a:cubicBezTo>
                    <a:cubicBezTo>
                      <a:pt x="80" y="62"/>
                      <a:pt x="80" y="62"/>
                      <a:pt x="80" y="62"/>
                    </a:cubicBezTo>
                    <a:cubicBezTo>
                      <a:pt x="80" y="62"/>
                      <a:pt x="80" y="62"/>
                      <a:pt x="80" y="62"/>
                    </a:cubicBezTo>
                    <a:close/>
                    <a:moveTo>
                      <a:pt x="56" y="13"/>
                    </a:moveTo>
                    <a:cubicBezTo>
                      <a:pt x="80" y="13"/>
                      <a:pt x="98" y="32"/>
                      <a:pt x="98" y="56"/>
                    </a:cubicBezTo>
                    <a:cubicBezTo>
                      <a:pt x="98" y="79"/>
                      <a:pt x="80" y="98"/>
                      <a:pt x="56" y="98"/>
                    </a:cubicBezTo>
                    <a:cubicBezTo>
                      <a:pt x="32" y="98"/>
                      <a:pt x="13" y="79"/>
                      <a:pt x="13" y="56"/>
                    </a:cubicBezTo>
                    <a:cubicBezTo>
                      <a:pt x="13" y="32"/>
                      <a:pt x="32" y="13"/>
                      <a:pt x="56" y="13"/>
                    </a:cubicBezTo>
                    <a:moveTo>
                      <a:pt x="56" y="112"/>
                    </a:moveTo>
                    <a:cubicBezTo>
                      <a:pt x="86" y="112"/>
                      <a:pt x="112" y="86"/>
                      <a:pt x="112" y="56"/>
                    </a:cubicBezTo>
                    <a:cubicBezTo>
                      <a:pt x="112" y="25"/>
                      <a:pt x="86" y="0"/>
                      <a:pt x="56" y="0"/>
                    </a:cubicBezTo>
                    <a:cubicBezTo>
                      <a:pt x="25" y="0"/>
                      <a:pt x="0" y="25"/>
                      <a:pt x="0" y="56"/>
                    </a:cubicBezTo>
                    <a:cubicBezTo>
                      <a:pt x="0" y="86"/>
                      <a:pt x="25" y="112"/>
                      <a:pt x="56" y="112"/>
                    </a:cubicBezTo>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72358">
                  <a:defRPr/>
                </a:pPr>
                <a:endParaRPr lang="en-US" sz="1324" kern="0">
                  <a:solidFill>
                    <a:sysClr val="windowText" lastClr="000000"/>
                  </a:solidFill>
                  <a:latin typeface="Segoe UI Semilight"/>
                </a:endParaRPr>
              </a:p>
            </p:txBody>
          </p:sp>
          <p:sp>
            <p:nvSpPr>
              <p:cNvPr id="318" name="Freeform 167"/>
              <p:cNvSpPr>
                <a:spLocks/>
              </p:cNvSpPr>
              <p:nvPr/>
            </p:nvSpPr>
            <p:spPr bwMode="auto">
              <a:xfrm>
                <a:off x="6720" y="2326"/>
                <a:ext cx="117" cy="213"/>
              </a:xfrm>
              <a:custGeom>
                <a:avLst/>
                <a:gdLst>
                  <a:gd name="T0" fmla="*/ 43 w 43"/>
                  <a:gd name="T1" fmla="*/ 51 h 78"/>
                  <a:gd name="T2" fmla="*/ 42 w 43"/>
                  <a:gd name="T3" fmla="*/ 55 h 78"/>
                  <a:gd name="T4" fmla="*/ 40 w 43"/>
                  <a:gd name="T5" fmla="*/ 61 h 78"/>
                  <a:gd name="T6" fmla="*/ 35 w 43"/>
                  <a:gd name="T7" fmla="*/ 65 h 78"/>
                  <a:gd name="T8" fmla="*/ 28 w 43"/>
                  <a:gd name="T9" fmla="*/ 68 h 78"/>
                  <a:gd name="T10" fmla="*/ 28 w 43"/>
                  <a:gd name="T11" fmla="*/ 78 h 78"/>
                  <a:gd name="T12" fmla="*/ 17 w 43"/>
                  <a:gd name="T13" fmla="*/ 78 h 78"/>
                  <a:gd name="T14" fmla="*/ 17 w 43"/>
                  <a:gd name="T15" fmla="*/ 69 h 78"/>
                  <a:gd name="T16" fmla="*/ 13 w 43"/>
                  <a:gd name="T17" fmla="*/ 69 h 78"/>
                  <a:gd name="T18" fmla="*/ 8 w 43"/>
                  <a:gd name="T19" fmla="*/ 68 h 78"/>
                  <a:gd name="T20" fmla="*/ 4 w 43"/>
                  <a:gd name="T21" fmla="*/ 67 h 78"/>
                  <a:gd name="T22" fmla="*/ 1 w 43"/>
                  <a:gd name="T23" fmla="*/ 66 h 78"/>
                  <a:gd name="T24" fmla="*/ 1 w 43"/>
                  <a:gd name="T25" fmla="*/ 50 h 78"/>
                  <a:gd name="T26" fmla="*/ 10 w 43"/>
                  <a:gd name="T27" fmla="*/ 55 h 78"/>
                  <a:gd name="T28" fmla="*/ 19 w 43"/>
                  <a:gd name="T29" fmla="*/ 56 h 78"/>
                  <a:gd name="T30" fmla="*/ 21 w 43"/>
                  <a:gd name="T31" fmla="*/ 56 h 78"/>
                  <a:gd name="T32" fmla="*/ 22 w 43"/>
                  <a:gd name="T33" fmla="*/ 55 h 78"/>
                  <a:gd name="T34" fmla="*/ 23 w 43"/>
                  <a:gd name="T35" fmla="*/ 54 h 78"/>
                  <a:gd name="T36" fmla="*/ 24 w 43"/>
                  <a:gd name="T37" fmla="*/ 52 h 78"/>
                  <a:gd name="T38" fmla="*/ 23 w 43"/>
                  <a:gd name="T39" fmla="*/ 50 h 78"/>
                  <a:gd name="T40" fmla="*/ 22 w 43"/>
                  <a:gd name="T41" fmla="*/ 49 h 78"/>
                  <a:gd name="T42" fmla="*/ 19 w 43"/>
                  <a:gd name="T43" fmla="*/ 47 h 78"/>
                  <a:gd name="T44" fmla="*/ 14 w 43"/>
                  <a:gd name="T45" fmla="*/ 45 h 78"/>
                  <a:gd name="T46" fmla="*/ 8 w 43"/>
                  <a:gd name="T47" fmla="*/ 42 h 78"/>
                  <a:gd name="T48" fmla="*/ 4 w 43"/>
                  <a:gd name="T49" fmla="*/ 37 h 78"/>
                  <a:gd name="T50" fmla="*/ 1 w 43"/>
                  <a:gd name="T51" fmla="*/ 32 h 78"/>
                  <a:gd name="T52" fmla="*/ 0 w 43"/>
                  <a:gd name="T53" fmla="*/ 27 h 78"/>
                  <a:gd name="T54" fmla="*/ 2 w 43"/>
                  <a:gd name="T55" fmla="*/ 20 h 78"/>
                  <a:gd name="T56" fmla="*/ 5 w 43"/>
                  <a:gd name="T57" fmla="*/ 15 h 78"/>
                  <a:gd name="T58" fmla="*/ 10 w 43"/>
                  <a:gd name="T59" fmla="*/ 11 h 78"/>
                  <a:gd name="T60" fmla="*/ 17 w 43"/>
                  <a:gd name="T61" fmla="*/ 9 h 78"/>
                  <a:gd name="T62" fmla="*/ 17 w 43"/>
                  <a:gd name="T63" fmla="*/ 0 h 78"/>
                  <a:gd name="T64" fmla="*/ 28 w 43"/>
                  <a:gd name="T65" fmla="*/ 0 h 78"/>
                  <a:gd name="T66" fmla="*/ 28 w 43"/>
                  <a:gd name="T67" fmla="*/ 8 h 78"/>
                  <a:gd name="T68" fmla="*/ 35 w 43"/>
                  <a:gd name="T69" fmla="*/ 9 h 78"/>
                  <a:gd name="T70" fmla="*/ 40 w 43"/>
                  <a:gd name="T71" fmla="*/ 10 h 78"/>
                  <a:gd name="T72" fmla="*/ 40 w 43"/>
                  <a:gd name="T73" fmla="*/ 26 h 78"/>
                  <a:gd name="T74" fmla="*/ 37 w 43"/>
                  <a:gd name="T75" fmla="*/ 25 h 78"/>
                  <a:gd name="T76" fmla="*/ 33 w 43"/>
                  <a:gd name="T77" fmla="*/ 23 h 78"/>
                  <a:gd name="T78" fmla="*/ 29 w 43"/>
                  <a:gd name="T79" fmla="*/ 22 h 78"/>
                  <a:gd name="T80" fmla="*/ 24 w 43"/>
                  <a:gd name="T81" fmla="*/ 22 h 78"/>
                  <a:gd name="T82" fmla="*/ 22 w 43"/>
                  <a:gd name="T83" fmla="*/ 22 h 78"/>
                  <a:gd name="T84" fmla="*/ 20 w 43"/>
                  <a:gd name="T85" fmla="*/ 23 h 78"/>
                  <a:gd name="T86" fmla="*/ 19 w 43"/>
                  <a:gd name="T87" fmla="*/ 24 h 78"/>
                  <a:gd name="T88" fmla="*/ 19 w 43"/>
                  <a:gd name="T89" fmla="*/ 25 h 78"/>
                  <a:gd name="T90" fmla="*/ 19 w 43"/>
                  <a:gd name="T91" fmla="*/ 27 h 78"/>
                  <a:gd name="T92" fmla="*/ 20 w 43"/>
                  <a:gd name="T93" fmla="*/ 28 h 78"/>
                  <a:gd name="T94" fmla="*/ 22 w 43"/>
                  <a:gd name="T95" fmla="*/ 30 h 78"/>
                  <a:gd name="T96" fmla="*/ 27 w 43"/>
                  <a:gd name="T97" fmla="*/ 32 h 78"/>
                  <a:gd name="T98" fmla="*/ 34 w 43"/>
                  <a:gd name="T99" fmla="*/ 36 h 78"/>
                  <a:gd name="T100" fmla="*/ 39 w 43"/>
                  <a:gd name="T101" fmla="*/ 40 h 78"/>
                  <a:gd name="T102" fmla="*/ 42 w 43"/>
                  <a:gd name="T103" fmla="*/ 45 h 78"/>
                  <a:gd name="T104" fmla="*/ 43 w 43"/>
                  <a:gd name="T105" fmla="*/ 51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3" h="78">
                    <a:moveTo>
                      <a:pt x="43" y="51"/>
                    </a:moveTo>
                    <a:cubicBezTo>
                      <a:pt x="43" y="52"/>
                      <a:pt x="43" y="54"/>
                      <a:pt x="42" y="55"/>
                    </a:cubicBezTo>
                    <a:cubicBezTo>
                      <a:pt x="42" y="57"/>
                      <a:pt x="41" y="59"/>
                      <a:pt x="40" y="61"/>
                    </a:cubicBezTo>
                    <a:cubicBezTo>
                      <a:pt x="39" y="62"/>
                      <a:pt x="37" y="64"/>
                      <a:pt x="35" y="65"/>
                    </a:cubicBezTo>
                    <a:cubicBezTo>
                      <a:pt x="33" y="66"/>
                      <a:pt x="31" y="68"/>
                      <a:pt x="28" y="68"/>
                    </a:cubicBezTo>
                    <a:cubicBezTo>
                      <a:pt x="28" y="78"/>
                      <a:pt x="28" y="78"/>
                      <a:pt x="28" y="78"/>
                    </a:cubicBezTo>
                    <a:cubicBezTo>
                      <a:pt x="17" y="78"/>
                      <a:pt x="17" y="78"/>
                      <a:pt x="17" y="78"/>
                    </a:cubicBezTo>
                    <a:cubicBezTo>
                      <a:pt x="17" y="69"/>
                      <a:pt x="17" y="69"/>
                      <a:pt x="17" y="69"/>
                    </a:cubicBezTo>
                    <a:cubicBezTo>
                      <a:pt x="16" y="69"/>
                      <a:pt x="14" y="69"/>
                      <a:pt x="13" y="69"/>
                    </a:cubicBezTo>
                    <a:cubicBezTo>
                      <a:pt x="11" y="69"/>
                      <a:pt x="9" y="69"/>
                      <a:pt x="8" y="68"/>
                    </a:cubicBezTo>
                    <a:cubicBezTo>
                      <a:pt x="6" y="68"/>
                      <a:pt x="5" y="68"/>
                      <a:pt x="4" y="67"/>
                    </a:cubicBezTo>
                    <a:cubicBezTo>
                      <a:pt x="3" y="67"/>
                      <a:pt x="2" y="66"/>
                      <a:pt x="1" y="66"/>
                    </a:cubicBezTo>
                    <a:cubicBezTo>
                      <a:pt x="1" y="50"/>
                      <a:pt x="1" y="50"/>
                      <a:pt x="1" y="50"/>
                    </a:cubicBezTo>
                    <a:cubicBezTo>
                      <a:pt x="4" y="52"/>
                      <a:pt x="7" y="53"/>
                      <a:pt x="10" y="55"/>
                    </a:cubicBezTo>
                    <a:cubicBezTo>
                      <a:pt x="13" y="56"/>
                      <a:pt x="16" y="56"/>
                      <a:pt x="19" y="56"/>
                    </a:cubicBezTo>
                    <a:cubicBezTo>
                      <a:pt x="19" y="56"/>
                      <a:pt x="20" y="56"/>
                      <a:pt x="21" y="56"/>
                    </a:cubicBezTo>
                    <a:cubicBezTo>
                      <a:pt x="22" y="56"/>
                      <a:pt x="22" y="55"/>
                      <a:pt x="22" y="55"/>
                    </a:cubicBezTo>
                    <a:cubicBezTo>
                      <a:pt x="23" y="55"/>
                      <a:pt x="23" y="54"/>
                      <a:pt x="23" y="54"/>
                    </a:cubicBezTo>
                    <a:cubicBezTo>
                      <a:pt x="23" y="53"/>
                      <a:pt x="24" y="53"/>
                      <a:pt x="24" y="52"/>
                    </a:cubicBezTo>
                    <a:cubicBezTo>
                      <a:pt x="24" y="52"/>
                      <a:pt x="23" y="51"/>
                      <a:pt x="23" y="50"/>
                    </a:cubicBezTo>
                    <a:cubicBezTo>
                      <a:pt x="23" y="50"/>
                      <a:pt x="23" y="49"/>
                      <a:pt x="22" y="49"/>
                    </a:cubicBezTo>
                    <a:cubicBezTo>
                      <a:pt x="21" y="48"/>
                      <a:pt x="21" y="48"/>
                      <a:pt x="19" y="47"/>
                    </a:cubicBezTo>
                    <a:cubicBezTo>
                      <a:pt x="18" y="46"/>
                      <a:pt x="17" y="46"/>
                      <a:pt x="14" y="45"/>
                    </a:cubicBezTo>
                    <a:cubicBezTo>
                      <a:pt x="12" y="44"/>
                      <a:pt x="10" y="43"/>
                      <a:pt x="8" y="42"/>
                    </a:cubicBezTo>
                    <a:cubicBezTo>
                      <a:pt x="6" y="40"/>
                      <a:pt x="5" y="39"/>
                      <a:pt x="4" y="37"/>
                    </a:cubicBezTo>
                    <a:cubicBezTo>
                      <a:pt x="3" y="36"/>
                      <a:pt x="2" y="34"/>
                      <a:pt x="1" y="32"/>
                    </a:cubicBezTo>
                    <a:cubicBezTo>
                      <a:pt x="1" y="31"/>
                      <a:pt x="0" y="29"/>
                      <a:pt x="0" y="27"/>
                    </a:cubicBezTo>
                    <a:cubicBezTo>
                      <a:pt x="0" y="25"/>
                      <a:pt x="1" y="23"/>
                      <a:pt x="2" y="20"/>
                    </a:cubicBezTo>
                    <a:cubicBezTo>
                      <a:pt x="2" y="18"/>
                      <a:pt x="4" y="17"/>
                      <a:pt x="5" y="15"/>
                    </a:cubicBezTo>
                    <a:cubicBezTo>
                      <a:pt x="6" y="14"/>
                      <a:pt x="8" y="12"/>
                      <a:pt x="10" y="11"/>
                    </a:cubicBezTo>
                    <a:cubicBezTo>
                      <a:pt x="12" y="10"/>
                      <a:pt x="15" y="9"/>
                      <a:pt x="17" y="9"/>
                    </a:cubicBezTo>
                    <a:cubicBezTo>
                      <a:pt x="17" y="0"/>
                      <a:pt x="17" y="0"/>
                      <a:pt x="17" y="0"/>
                    </a:cubicBezTo>
                    <a:cubicBezTo>
                      <a:pt x="28" y="0"/>
                      <a:pt x="28" y="0"/>
                      <a:pt x="28" y="0"/>
                    </a:cubicBezTo>
                    <a:cubicBezTo>
                      <a:pt x="28" y="8"/>
                      <a:pt x="28" y="8"/>
                      <a:pt x="28" y="8"/>
                    </a:cubicBezTo>
                    <a:cubicBezTo>
                      <a:pt x="30" y="9"/>
                      <a:pt x="33" y="9"/>
                      <a:pt x="35" y="9"/>
                    </a:cubicBezTo>
                    <a:cubicBezTo>
                      <a:pt x="37" y="10"/>
                      <a:pt x="39" y="10"/>
                      <a:pt x="40" y="10"/>
                    </a:cubicBezTo>
                    <a:cubicBezTo>
                      <a:pt x="40" y="26"/>
                      <a:pt x="40" y="26"/>
                      <a:pt x="40" y="26"/>
                    </a:cubicBezTo>
                    <a:cubicBezTo>
                      <a:pt x="39" y="26"/>
                      <a:pt x="38" y="25"/>
                      <a:pt x="37" y="25"/>
                    </a:cubicBezTo>
                    <a:cubicBezTo>
                      <a:pt x="36" y="24"/>
                      <a:pt x="35" y="24"/>
                      <a:pt x="33" y="23"/>
                    </a:cubicBezTo>
                    <a:cubicBezTo>
                      <a:pt x="32" y="23"/>
                      <a:pt x="30" y="22"/>
                      <a:pt x="29" y="22"/>
                    </a:cubicBezTo>
                    <a:cubicBezTo>
                      <a:pt x="27" y="22"/>
                      <a:pt x="26" y="22"/>
                      <a:pt x="24" y="22"/>
                    </a:cubicBezTo>
                    <a:cubicBezTo>
                      <a:pt x="24" y="22"/>
                      <a:pt x="23" y="22"/>
                      <a:pt x="22" y="22"/>
                    </a:cubicBezTo>
                    <a:cubicBezTo>
                      <a:pt x="21" y="22"/>
                      <a:pt x="21" y="22"/>
                      <a:pt x="20" y="23"/>
                    </a:cubicBezTo>
                    <a:cubicBezTo>
                      <a:pt x="20" y="23"/>
                      <a:pt x="20" y="24"/>
                      <a:pt x="19" y="24"/>
                    </a:cubicBezTo>
                    <a:cubicBezTo>
                      <a:pt x="19" y="24"/>
                      <a:pt x="19" y="25"/>
                      <a:pt x="19" y="25"/>
                    </a:cubicBezTo>
                    <a:cubicBezTo>
                      <a:pt x="19" y="26"/>
                      <a:pt x="19" y="26"/>
                      <a:pt x="19" y="27"/>
                    </a:cubicBezTo>
                    <a:cubicBezTo>
                      <a:pt x="19" y="27"/>
                      <a:pt x="20" y="28"/>
                      <a:pt x="20" y="28"/>
                    </a:cubicBezTo>
                    <a:cubicBezTo>
                      <a:pt x="21" y="29"/>
                      <a:pt x="21" y="29"/>
                      <a:pt x="22" y="30"/>
                    </a:cubicBezTo>
                    <a:cubicBezTo>
                      <a:pt x="23" y="31"/>
                      <a:pt x="25" y="31"/>
                      <a:pt x="27" y="32"/>
                    </a:cubicBezTo>
                    <a:cubicBezTo>
                      <a:pt x="30" y="33"/>
                      <a:pt x="32" y="35"/>
                      <a:pt x="34" y="36"/>
                    </a:cubicBezTo>
                    <a:cubicBezTo>
                      <a:pt x="36" y="37"/>
                      <a:pt x="38" y="39"/>
                      <a:pt x="39" y="40"/>
                    </a:cubicBezTo>
                    <a:cubicBezTo>
                      <a:pt x="41" y="42"/>
                      <a:pt x="42" y="44"/>
                      <a:pt x="42" y="45"/>
                    </a:cubicBezTo>
                    <a:cubicBezTo>
                      <a:pt x="43" y="47"/>
                      <a:pt x="43" y="49"/>
                      <a:pt x="43" y="51"/>
                    </a:cubicBezTo>
                    <a:close/>
                  </a:path>
                </a:pathLst>
              </a:custGeom>
              <a:solidFill>
                <a:schemeClr val="accent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72358">
                  <a:defRPr/>
                </a:pPr>
                <a:endParaRPr lang="en-US" sz="1324" kern="0">
                  <a:solidFill>
                    <a:sysClr val="windowText" lastClr="000000"/>
                  </a:solidFill>
                  <a:latin typeface="Segoe UI Semilight"/>
                </a:endParaRPr>
              </a:p>
            </p:txBody>
          </p:sp>
          <p:sp>
            <p:nvSpPr>
              <p:cNvPr id="319" name="Freeform 168"/>
              <p:cNvSpPr>
                <a:spLocks/>
              </p:cNvSpPr>
              <p:nvPr/>
            </p:nvSpPr>
            <p:spPr bwMode="auto">
              <a:xfrm>
                <a:off x="5937" y="2735"/>
                <a:ext cx="336" cy="52"/>
              </a:xfrm>
              <a:custGeom>
                <a:avLst/>
                <a:gdLst>
                  <a:gd name="T0" fmla="*/ 117 w 123"/>
                  <a:gd name="T1" fmla="*/ 0 h 19"/>
                  <a:gd name="T2" fmla="*/ 116 w 123"/>
                  <a:gd name="T3" fmla="*/ 0 h 19"/>
                  <a:gd name="T4" fmla="*/ 7 w 123"/>
                  <a:gd name="T5" fmla="*/ 0 h 19"/>
                  <a:gd name="T6" fmla="*/ 7 w 123"/>
                  <a:gd name="T7" fmla="*/ 0 h 19"/>
                  <a:gd name="T8" fmla="*/ 0 w 123"/>
                  <a:gd name="T9" fmla="*/ 6 h 19"/>
                  <a:gd name="T10" fmla="*/ 7 w 123"/>
                  <a:gd name="T11" fmla="*/ 13 h 19"/>
                  <a:gd name="T12" fmla="*/ 7 w 123"/>
                  <a:gd name="T13" fmla="*/ 13 h 19"/>
                  <a:gd name="T14" fmla="*/ 23 w 123"/>
                  <a:gd name="T15" fmla="*/ 13 h 19"/>
                  <a:gd name="T16" fmla="*/ 23 w 123"/>
                  <a:gd name="T17" fmla="*/ 13 h 19"/>
                  <a:gd name="T18" fmla="*/ 29 w 123"/>
                  <a:gd name="T19" fmla="*/ 19 h 19"/>
                  <a:gd name="T20" fmla="*/ 30 w 123"/>
                  <a:gd name="T21" fmla="*/ 19 h 19"/>
                  <a:gd name="T22" fmla="*/ 93 w 123"/>
                  <a:gd name="T23" fmla="*/ 19 h 19"/>
                  <a:gd name="T24" fmla="*/ 94 w 123"/>
                  <a:gd name="T25" fmla="*/ 19 h 19"/>
                  <a:gd name="T26" fmla="*/ 101 w 123"/>
                  <a:gd name="T27" fmla="*/ 13 h 19"/>
                  <a:gd name="T28" fmla="*/ 101 w 123"/>
                  <a:gd name="T29" fmla="*/ 13 h 19"/>
                  <a:gd name="T30" fmla="*/ 116 w 123"/>
                  <a:gd name="T31" fmla="*/ 13 h 19"/>
                  <a:gd name="T32" fmla="*/ 117 w 123"/>
                  <a:gd name="T33" fmla="*/ 13 h 19"/>
                  <a:gd name="T34" fmla="*/ 123 w 123"/>
                  <a:gd name="T35" fmla="*/ 6 h 19"/>
                  <a:gd name="T36" fmla="*/ 117 w 123"/>
                  <a:gd name="T37"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3" h="19">
                    <a:moveTo>
                      <a:pt x="117" y="0"/>
                    </a:moveTo>
                    <a:cubicBezTo>
                      <a:pt x="117" y="0"/>
                      <a:pt x="116" y="0"/>
                      <a:pt x="116" y="0"/>
                    </a:cubicBezTo>
                    <a:cubicBezTo>
                      <a:pt x="7" y="0"/>
                      <a:pt x="7" y="0"/>
                      <a:pt x="7" y="0"/>
                    </a:cubicBezTo>
                    <a:cubicBezTo>
                      <a:pt x="7" y="0"/>
                      <a:pt x="7" y="0"/>
                      <a:pt x="7" y="0"/>
                    </a:cubicBezTo>
                    <a:cubicBezTo>
                      <a:pt x="3" y="0"/>
                      <a:pt x="0" y="3"/>
                      <a:pt x="0" y="6"/>
                    </a:cubicBezTo>
                    <a:cubicBezTo>
                      <a:pt x="0" y="10"/>
                      <a:pt x="3" y="13"/>
                      <a:pt x="7" y="13"/>
                    </a:cubicBezTo>
                    <a:cubicBezTo>
                      <a:pt x="7" y="13"/>
                      <a:pt x="7" y="13"/>
                      <a:pt x="7" y="13"/>
                    </a:cubicBezTo>
                    <a:cubicBezTo>
                      <a:pt x="23" y="13"/>
                      <a:pt x="23" y="13"/>
                      <a:pt x="23" y="13"/>
                    </a:cubicBezTo>
                    <a:cubicBezTo>
                      <a:pt x="23" y="13"/>
                      <a:pt x="23" y="13"/>
                      <a:pt x="23" y="13"/>
                    </a:cubicBezTo>
                    <a:cubicBezTo>
                      <a:pt x="23" y="16"/>
                      <a:pt x="26" y="19"/>
                      <a:pt x="29" y="19"/>
                    </a:cubicBezTo>
                    <a:cubicBezTo>
                      <a:pt x="29" y="19"/>
                      <a:pt x="30" y="19"/>
                      <a:pt x="30" y="19"/>
                    </a:cubicBezTo>
                    <a:cubicBezTo>
                      <a:pt x="93" y="19"/>
                      <a:pt x="93" y="19"/>
                      <a:pt x="93" y="19"/>
                    </a:cubicBezTo>
                    <a:cubicBezTo>
                      <a:pt x="94" y="19"/>
                      <a:pt x="94" y="19"/>
                      <a:pt x="94" y="19"/>
                    </a:cubicBezTo>
                    <a:cubicBezTo>
                      <a:pt x="98" y="19"/>
                      <a:pt x="101" y="16"/>
                      <a:pt x="101" y="13"/>
                    </a:cubicBezTo>
                    <a:cubicBezTo>
                      <a:pt x="101" y="13"/>
                      <a:pt x="101" y="13"/>
                      <a:pt x="101" y="13"/>
                    </a:cubicBezTo>
                    <a:cubicBezTo>
                      <a:pt x="116" y="13"/>
                      <a:pt x="116" y="13"/>
                      <a:pt x="116" y="13"/>
                    </a:cubicBezTo>
                    <a:cubicBezTo>
                      <a:pt x="116" y="13"/>
                      <a:pt x="117" y="13"/>
                      <a:pt x="117" y="13"/>
                    </a:cubicBezTo>
                    <a:cubicBezTo>
                      <a:pt x="120" y="13"/>
                      <a:pt x="123" y="10"/>
                      <a:pt x="123" y="6"/>
                    </a:cubicBezTo>
                    <a:cubicBezTo>
                      <a:pt x="123" y="3"/>
                      <a:pt x="120" y="0"/>
                      <a:pt x="117" y="0"/>
                    </a:cubicBezTo>
                    <a:close/>
                  </a:path>
                </a:pathLst>
              </a:custGeom>
              <a:solidFill>
                <a:schemeClr val="bg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72358">
                  <a:defRPr/>
                </a:pPr>
                <a:endParaRPr lang="en-US" sz="1324" kern="0">
                  <a:solidFill>
                    <a:sysClr val="windowText" lastClr="000000"/>
                  </a:solidFill>
                  <a:latin typeface="Segoe UI Semilight"/>
                </a:endParaRPr>
              </a:p>
            </p:txBody>
          </p:sp>
          <p:sp>
            <p:nvSpPr>
              <p:cNvPr id="320" name="Freeform 169"/>
              <p:cNvSpPr>
                <a:spLocks/>
              </p:cNvSpPr>
              <p:nvPr/>
            </p:nvSpPr>
            <p:spPr bwMode="auto">
              <a:xfrm>
                <a:off x="6611" y="2612"/>
                <a:ext cx="335" cy="52"/>
              </a:xfrm>
              <a:custGeom>
                <a:avLst/>
                <a:gdLst>
                  <a:gd name="T0" fmla="*/ 117 w 123"/>
                  <a:gd name="T1" fmla="*/ 0 h 19"/>
                  <a:gd name="T2" fmla="*/ 116 w 123"/>
                  <a:gd name="T3" fmla="*/ 0 h 19"/>
                  <a:gd name="T4" fmla="*/ 7 w 123"/>
                  <a:gd name="T5" fmla="*/ 0 h 19"/>
                  <a:gd name="T6" fmla="*/ 7 w 123"/>
                  <a:gd name="T7" fmla="*/ 0 h 19"/>
                  <a:gd name="T8" fmla="*/ 0 w 123"/>
                  <a:gd name="T9" fmla="*/ 7 h 19"/>
                  <a:gd name="T10" fmla="*/ 7 w 123"/>
                  <a:gd name="T11" fmla="*/ 13 h 19"/>
                  <a:gd name="T12" fmla="*/ 7 w 123"/>
                  <a:gd name="T13" fmla="*/ 13 h 19"/>
                  <a:gd name="T14" fmla="*/ 23 w 123"/>
                  <a:gd name="T15" fmla="*/ 13 h 19"/>
                  <a:gd name="T16" fmla="*/ 23 w 123"/>
                  <a:gd name="T17" fmla="*/ 13 h 19"/>
                  <a:gd name="T18" fmla="*/ 29 w 123"/>
                  <a:gd name="T19" fmla="*/ 19 h 19"/>
                  <a:gd name="T20" fmla="*/ 30 w 123"/>
                  <a:gd name="T21" fmla="*/ 19 h 19"/>
                  <a:gd name="T22" fmla="*/ 93 w 123"/>
                  <a:gd name="T23" fmla="*/ 19 h 19"/>
                  <a:gd name="T24" fmla="*/ 94 w 123"/>
                  <a:gd name="T25" fmla="*/ 19 h 19"/>
                  <a:gd name="T26" fmla="*/ 101 w 123"/>
                  <a:gd name="T27" fmla="*/ 13 h 19"/>
                  <a:gd name="T28" fmla="*/ 101 w 123"/>
                  <a:gd name="T29" fmla="*/ 13 h 19"/>
                  <a:gd name="T30" fmla="*/ 116 w 123"/>
                  <a:gd name="T31" fmla="*/ 13 h 19"/>
                  <a:gd name="T32" fmla="*/ 117 w 123"/>
                  <a:gd name="T33" fmla="*/ 13 h 19"/>
                  <a:gd name="T34" fmla="*/ 123 w 123"/>
                  <a:gd name="T35" fmla="*/ 7 h 19"/>
                  <a:gd name="T36" fmla="*/ 117 w 123"/>
                  <a:gd name="T37"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3" h="19">
                    <a:moveTo>
                      <a:pt x="117" y="0"/>
                    </a:moveTo>
                    <a:cubicBezTo>
                      <a:pt x="117" y="0"/>
                      <a:pt x="116" y="0"/>
                      <a:pt x="116" y="0"/>
                    </a:cubicBezTo>
                    <a:cubicBezTo>
                      <a:pt x="7" y="0"/>
                      <a:pt x="7" y="0"/>
                      <a:pt x="7" y="0"/>
                    </a:cubicBezTo>
                    <a:cubicBezTo>
                      <a:pt x="7" y="0"/>
                      <a:pt x="7" y="0"/>
                      <a:pt x="7" y="0"/>
                    </a:cubicBezTo>
                    <a:cubicBezTo>
                      <a:pt x="3" y="0"/>
                      <a:pt x="0" y="3"/>
                      <a:pt x="0" y="7"/>
                    </a:cubicBezTo>
                    <a:cubicBezTo>
                      <a:pt x="0" y="10"/>
                      <a:pt x="3" y="13"/>
                      <a:pt x="7" y="13"/>
                    </a:cubicBezTo>
                    <a:cubicBezTo>
                      <a:pt x="7" y="13"/>
                      <a:pt x="7" y="13"/>
                      <a:pt x="7" y="13"/>
                    </a:cubicBezTo>
                    <a:cubicBezTo>
                      <a:pt x="23" y="13"/>
                      <a:pt x="23" y="13"/>
                      <a:pt x="23" y="13"/>
                    </a:cubicBezTo>
                    <a:cubicBezTo>
                      <a:pt x="23" y="13"/>
                      <a:pt x="23" y="13"/>
                      <a:pt x="23" y="13"/>
                    </a:cubicBezTo>
                    <a:cubicBezTo>
                      <a:pt x="23" y="17"/>
                      <a:pt x="26" y="19"/>
                      <a:pt x="29" y="19"/>
                    </a:cubicBezTo>
                    <a:cubicBezTo>
                      <a:pt x="29" y="19"/>
                      <a:pt x="30" y="19"/>
                      <a:pt x="30" y="19"/>
                    </a:cubicBezTo>
                    <a:cubicBezTo>
                      <a:pt x="93" y="19"/>
                      <a:pt x="93" y="19"/>
                      <a:pt x="93" y="19"/>
                    </a:cubicBezTo>
                    <a:cubicBezTo>
                      <a:pt x="94" y="19"/>
                      <a:pt x="94" y="19"/>
                      <a:pt x="94" y="19"/>
                    </a:cubicBezTo>
                    <a:cubicBezTo>
                      <a:pt x="98" y="19"/>
                      <a:pt x="101" y="17"/>
                      <a:pt x="101" y="13"/>
                    </a:cubicBezTo>
                    <a:cubicBezTo>
                      <a:pt x="101" y="13"/>
                      <a:pt x="101" y="13"/>
                      <a:pt x="101" y="13"/>
                    </a:cubicBezTo>
                    <a:cubicBezTo>
                      <a:pt x="116" y="13"/>
                      <a:pt x="116" y="13"/>
                      <a:pt x="116" y="13"/>
                    </a:cubicBezTo>
                    <a:cubicBezTo>
                      <a:pt x="116" y="13"/>
                      <a:pt x="117" y="13"/>
                      <a:pt x="117" y="13"/>
                    </a:cubicBezTo>
                    <a:cubicBezTo>
                      <a:pt x="120" y="13"/>
                      <a:pt x="123" y="10"/>
                      <a:pt x="123" y="7"/>
                    </a:cubicBezTo>
                    <a:cubicBezTo>
                      <a:pt x="123" y="3"/>
                      <a:pt x="120" y="0"/>
                      <a:pt x="117" y="0"/>
                    </a:cubicBezTo>
                    <a:close/>
                  </a:path>
                </a:pathLst>
              </a:custGeom>
              <a:solidFill>
                <a:schemeClr val="bg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72358">
                  <a:defRPr/>
                </a:pPr>
                <a:endParaRPr lang="en-US" sz="1324" kern="0">
                  <a:solidFill>
                    <a:sysClr val="windowText" lastClr="000000"/>
                  </a:solidFill>
                  <a:latin typeface="Segoe UI Semilight"/>
                </a:endParaRPr>
              </a:p>
            </p:txBody>
          </p:sp>
          <p:sp>
            <p:nvSpPr>
              <p:cNvPr id="321" name="Rectangle 170"/>
              <p:cNvSpPr>
                <a:spLocks noChangeArrowheads="1"/>
              </p:cNvSpPr>
              <p:nvPr/>
            </p:nvSpPr>
            <p:spPr bwMode="auto">
              <a:xfrm>
                <a:off x="6177" y="3288"/>
                <a:ext cx="532" cy="19"/>
              </a:xfrm>
              <a:prstGeom prst="rect">
                <a:avLst/>
              </a:prstGeom>
              <a:solidFill>
                <a:schemeClr val="bg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72358">
                  <a:defRPr/>
                </a:pPr>
                <a:endParaRPr lang="en-US" sz="1324" kern="0">
                  <a:solidFill>
                    <a:sysClr val="windowText" lastClr="000000"/>
                  </a:solidFill>
                  <a:latin typeface="Segoe UI Semilight"/>
                </a:endParaRPr>
              </a:p>
            </p:txBody>
          </p:sp>
        </p:grpSp>
      </p:grpSp>
    </p:spTree>
    <p:extLst>
      <p:ext uri="{BB962C8B-B14F-4D97-AF65-F5344CB8AC3E}">
        <p14:creationId xmlns:p14="http://schemas.microsoft.com/office/powerpoint/2010/main" val="1554304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4="http://schemas.microsoft.com/office/drawing/2010/main">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B8500E0-54AD-435E-BD6D-34AA8923E162}"/>
              </a:ext>
            </a:extLst>
          </p:cNvPr>
          <p:cNvSpPr txBox="1"/>
          <p:nvPr/>
        </p:nvSpPr>
        <p:spPr>
          <a:xfrm>
            <a:off x="3283590" y="366"/>
            <a:ext cx="2058906" cy="5021250"/>
          </a:xfrm>
          <a:prstGeom prst="rect">
            <a:avLst/>
          </a:prstGeom>
          <a:noFill/>
        </p:spPr>
        <p:txBody>
          <a:bodyPr wrap="square" lIns="134464" tIns="107571" rIns="134464" bIns="107571" rtlCol="0">
            <a:spAutoFit/>
          </a:bodyPr>
          <a:lstStyle/>
          <a:p>
            <a:pPr defTabSz="685142">
              <a:spcAft>
                <a:spcPts val="110"/>
              </a:spcAft>
              <a:defRPr/>
            </a:pPr>
            <a:r>
              <a:rPr lang="en-US" sz="1765" kern="0" dirty="0">
                <a:solidFill>
                  <a:srgbClr val="7030A0"/>
                </a:solidFill>
                <a:latin typeface="Segoe UI"/>
              </a:rPr>
              <a:t>SaaS</a:t>
            </a:r>
          </a:p>
          <a:p>
            <a:pPr marL="127128" indent="-127128" defTabSz="685142">
              <a:spcAft>
                <a:spcPts val="110"/>
              </a:spcAft>
              <a:buFont typeface="Arial" panose="020B0604020202020204" pitchFamily="34" charset="0"/>
              <a:buChar char="•"/>
              <a:defRPr/>
            </a:pPr>
            <a:r>
              <a:rPr lang="en-US" sz="809" kern="0" dirty="0">
                <a:solidFill>
                  <a:srgbClr val="0078D7"/>
                </a:solidFill>
                <a:latin typeface="Segoe UI"/>
              </a:rPr>
              <a:t>10to8</a:t>
            </a:r>
          </a:p>
          <a:p>
            <a:pPr marL="127128" indent="-127128" defTabSz="685142">
              <a:spcAft>
                <a:spcPts val="110"/>
              </a:spcAft>
              <a:buFont typeface="Arial" panose="020B0604020202020204" pitchFamily="34" charset="0"/>
              <a:buChar char="•"/>
              <a:defRPr/>
            </a:pPr>
            <a:r>
              <a:rPr lang="en-US" sz="809" kern="0" dirty="0">
                <a:solidFill>
                  <a:srgbClr val="0078D7"/>
                </a:solidFill>
                <a:latin typeface="Segoe UI"/>
              </a:rPr>
              <a:t>Act!</a:t>
            </a:r>
          </a:p>
          <a:p>
            <a:pPr marL="127128" indent="-127128" defTabSz="685142">
              <a:spcAft>
                <a:spcPts val="110"/>
              </a:spcAft>
              <a:buFont typeface="Arial" panose="020B0604020202020204" pitchFamily="34" charset="0"/>
              <a:buChar char="•"/>
              <a:defRPr/>
            </a:pPr>
            <a:r>
              <a:rPr lang="en-US" sz="809" kern="0" dirty="0">
                <a:solidFill>
                  <a:srgbClr val="0078D7"/>
                </a:solidFill>
                <a:latin typeface="Segoe UI"/>
              </a:rPr>
              <a:t>Adobe Creative Cloud</a:t>
            </a:r>
          </a:p>
          <a:p>
            <a:pPr marL="127128" indent="-127128" defTabSz="685142">
              <a:spcAft>
                <a:spcPts val="110"/>
              </a:spcAft>
              <a:buFont typeface="Arial" panose="020B0604020202020204" pitchFamily="34" charset="0"/>
              <a:buChar char="•"/>
              <a:defRPr/>
            </a:pPr>
            <a:r>
              <a:rPr lang="en-US" sz="809" kern="0" dirty="0" err="1">
                <a:solidFill>
                  <a:srgbClr val="0078D7"/>
                </a:solidFill>
                <a:latin typeface="Segoe UI"/>
              </a:rPr>
              <a:t>appFigures</a:t>
            </a:r>
            <a:endParaRPr lang="en-US" sz="809" kern="0" dirty="0">
              <a:solidFill>
                <a:srgbClr val="0078D7"/>
              </a:solidFill>
              <a:latin typeface="Segoe UI"/>
            </a:endParaRPr>
          </a:p>
          <a:p>
            <a:pPr marL="127128" indent="-127128" defTabSz="685142">
              <a:spcAft>
                <a:spcPts val="110"/>
              </a:spcAft>
              <a:buFont typeface="Arial" panose="020B0604020202020204" pitchFamily="34" charset="0"/>
              <a:buChar char="•"/>
              <a:defRPr/>
            </a:pPr>
            <a:r>
              <a:rPr lang="en-US" sz="809" kern="0" dirty="0">
                <a:solidFill>
                  <a:srgbClr val="0078D7"/>
                </a:solidFill>
                <a:latin typeface="Segoe UI"/>
              </a:rPr>
              <a:t>Asana</a:t>
            </a:r>
          </a:p>
          <a:p>
            <a:pPr marL="127128" indent="-127128" defTabSz="685142">
              <a:spcAft>
                <a:spcPts val="110"/>
              </a:spcAft>
              <a:buFont typeface="Arial" panose="020B0604020202020204" pitchFamily="34" charset="0"/>
              <a:buChar char="•"/>
              <a:defRPr/>
            </a:pPr>
            <a:r>
              <a:rPr lang="en-US" sz="809" kern="0" dirty="0">
                <a:solidFill>
                  <a:srgbClr val="D83B01">
                    <a:lumMod val="60000"/>
                    <a:lumOff val="40000"/>
                  </a:srgbClr>
                </a:solidFill>
                <a:latin typeface="Segoe UI"/>
              </a:rPr>
              <a:t>Azure Active Directory</a:t>
            </a:r>
          </a:p>
          <a:p>
            <a:pPr marL="127128" indent="-127128" defTabSz="685142">
              <a:spcAft>
                <a:spcPts val="110"/>
              </a:spcAft>
              <a:buFont typeface="Arial" panose="020B0604020202020204" pitchFamily="34" charset="0"/>
              <a:buChar char="•"/>
              <a:defRPr/>
            </a:pPr>
            <a:r>
              <a:rPr lang="en-US" sz="809" kern="0" dirty="0">
                <a:solidFill>
                  <a:srgbClr val="D83B01">
                    <a:lumMod val="60000"/>
                    <a:lumOff val="40000"/>
                  </a:srgbClr>
                </a:solidFill>
                <a:latin typeface="Segoe UI"/>
              </a:rPr>
              <a:t>Azure API Management</a:t>
            </a:r>
          </a:p>
          <a:p>
            <a:pPr marL="127128" indent="-127128" defTabSz="685142">
              <a:spcAft>
                <a:spcPts val="110"/>
              </a:spcAft>
              <a:buFont typeface="Arial" panose="020B0604020202020204" pitchFamily="34" charset="0"/>
              <a:buChar char="•"/>
              <a:defRPr/>
            </a:pPr>
            <a:r>
              <a:rPr lang="en-US" sz="809" kern="0" dirty="0">
                <a:solidFill>
                  <a:srgbClr val="D83B01">
                    <a:lumMod val="60000"/>
                    <a:lumOff val="40000"/>
                  </a:srgbClr>
                </a:solidFill>
                <a:latin typeface="Segoe UI"/>
              </a:rPr>
              <a:t>Azure App Services</a:t>
            </a:r>
          </a:p>
          <a:p>
            <a:pPr marL="127128" indent="-127128" defTabSz="685142">
              <a:spcAft>
                <a:spcPts val="110"/>
              </a:spcAft>
              <a:buFont typeface="Arial" panose="020B0604020202020204" pitchFamily="34" charset="0"/>
              <a:buChar char="•"/>
              <a:defRPr/>
            </a:pPr>
            <a:r>
              <a:rPr lang="en-US" sz="809" kern="0" dirty="0">
                <a:solidFill>
                  <a:srgbClr val="D83B01">
                    <a:lumMod val="60000"/>
                    <a:lumOff val="40000"/>
                  </a:srgbClr>
                </a:solidFill>
                <a:latin typeface="Segoe UI"/>
              </a:rPr>
              <a:t>Azure Application Insights</a:t>
            </a:r>
          </a:p>
          <a:p>
            <a:pPr marL="127128" indent="-127128" defTabSz="685142">
              <a:spcAft>
                <a:spcPts val="110"/>
              </a:spcAft>
              <a:buFont typeface="Arial" panose="020B0604020202020204" pitchFamily="34" charset="0"/>
              <a:buChar char="•"/>
              <a:defRPr/>
            </a:pPr>
            <a:r>
              <a:rPr lang="en-US" sz="809" kern="0" dirty="0">
                <a:solidFill>
                  <a:srgbClr val="D83B01">
                    <a:lumMod val="60000"/>
                    <a:lumOff val="40000"/>
                  </a:srgbClr>
                </a:solidFill>
                <a:latin typeface="Segoe UI"/>
              </a:rPr>
              <a:t>Azure Automation</a:t>
            </a:r>
          </a:p>
          <a:p>
            <a:pPr marL="127128" indent="-127128" defTabSz="685142">
              <a:spcAft>
                <a:spcPts val="110"/>
              </a:spcAft>
              <a:buFont typeface="Arial" panose="020B0604020202020204" pitchFamily="34" charset="0"/>
              <a:buChar char="•"/>
              <a:defRPr/>
            </a:pPr>
            <a:r>
              <a:rPr lang="en-US" sz="809" kern="0" dirty="0">
                <a:solidFill>
                  <a:srgbClr val="D83B01">
                    <a:lumMod val="60000"/>
                    <a:lumOff val="40000"/>
                  </a:srgbClr>
                </a:solidFill>
                <a:latin typeface="Segoe UI"/>
              </a:rPr>
              <a:t>Azure Cognitive Face API</a:t>
            </a:r>
          </a:p>
          <a:p>
            <a:pPr marL="127128" indent="-127128" defTabSz="685142">
              <a:spcAft>
                <a:spcPts val="110"/>
              </a:spcAft>
              <a:buFont typeface="Arial" panose="020B0604020202020204" pitchFamily="34" charset="0"/>
              <a:buChar char="•"/>
              <a:defRPr/>
            </a:pPr>
            <a:r>
              <a:rPr lang="en-US" sz="809" kern="0" dirty="0">
                <a:solidFill>
                  <a:srgbClr val="D83B01">
                    <a:lumMod val="60000"/>
                    <a:lumOff val="40000"/>
                  </a:srgbClr>
                </a:solidFill>
                <a:latin typeface="Segoe UI"/>
              </a:rPr>
              <a:t>Azure Cognitive LUIS</a:t>
            </a:r>
          </a:p>
          <a:p>
            <a:pPr marL="127128" indent="-127128" defTabSz="685142">
              <a:spcAft>
                <a:spcPts val="110"/>
              </a:spcAft>
              <a:buFont typeface="Arial" panose="020B0604020202020204" pitchFamily="34" charset="0"/>
              <a:buChar char="•"/>
              <a:defRPr/>
            </a:pPr>
            <a:r>
              <a:rPr lang="en-US" sz="809" kern="0" dirty="0">
                <a:solidFill>
                  <a:srgbClr val="D83B01">
                    <a:lumMod val="60000"/>
                    <a:lumOff val="40000"/>
                  </a:srgbClr>
                </a:solidFill>
                <a:latin typeface="Segoe UI"/>
              </a:rPr>
              <a:t>Azure Cognitive Text Analytics</a:t>
            </a:r>
          </a:p>
          <a:p>
            <a:pPr marL="127128" indent="-127128" defTabSz="685142">
              <a:spcAft>
                <a:spcPts val="110"/>
              </a:spcAft>
              <a:buFont typeface="Arial" panose="020B0604020202020204" pitchFamily="34" charset="0"/>
              <a:buChar char="•"/>
              <a:defRPr/>
            </a:pPr>
            <a:r>
              <a:rPr lang="en-US" sz="809" kern="0" dirty="0">
                <a:solidFill>
                  <a:srgbClr val="D83B01">
                    <a:lumMod val="60000"/>
                    <a:lumOff val="40000"/>
                  </a:srgbClr>
                </a:solidFill>
                <a:latin typeface="Segoe UI"/>
              </a:rPr>
              <a:t>Azure Cognitive Vision</a:t>
            </a:r>
          </a:p>
          <a:p>
            <a:pPr marL="127128" indent="-127128" defTabSz="685142">
              <a:spcAft>
                <a:spcPts val="110"/>
              </a:spcAft>
              <a:buFont typeface="Arial" panose="020B0604020202020204" pitchFamily="34" charset="0"/>
              <a:buChar char="•"/>
              <a:defRPr/>
            </a:pPr>
            <a:r>
              <a:rPr lang="en-US" sz="809" kern="0" dirty="0">
                <a:solidFill>
                  <a:srgbClr val="D83B01">
                    <a:lumMod val="60000"/>
                    <a:lumOff val="40000"/>
                  </a:srgbClr>
                </a:solidFill>
                <a:latin typeface="Segoe UI"/>
              </a:rPr>
              <a:t>Azure Data Lake Store</a:t>
            </a:r>
          </a:p>
          <a:p>
            <a:pPr marL="127128" indent="-127128" defTabSz="685142">
              <a:spcAft>
                <a:spcPts val="110"/>
              </a:spcAft>
              <a:buFont typeface="Arial" panose="020B0604020202020204" pitchFamily="34" charset="0"/>
              <a:buChar char="•"/>
              <a:defRPr/>
            </a:pPr>
            <a:r>
              <a:rPr lang="en-US" sz="809" kern="0" dirty="0">
                <a:solidFill>
                  <a:srgbClr val="D83B01">
                    <a:lumMod val="60000"/>
                    <a:lumOff val="40000"/>
                  </a:srgbClr>
                </a:solidFill>
                <a:latin typeface="Segoe UI"/>
              </a:rPr>
              <a:t>Azure Document DB</a:t>
            </a:r>
          </a:p>
          <a:p>
            <a:pPr marL="127128" indent="-127128" defTabSz="685142">
              <a:spcAft>
                <a:spcPts val="110"/>
              </a:spcAft>
              <a:buFont typeface="Arial" panose="020B0604020202020204" pitchFamily="34" charset="0"/>
              <a:buChar char="•"/>
              <a:defRPr/>
            </a:pPr>
            <a:r>
              <a:rPr lang="en-US" sz="809" kern="0" dirty="0">
                <a:solidFill>
                  <a:srgbClr val="D83B01">
                    <a:lumMod val="60000"/>
                    <a:lumOff val="40000"/>
                  </a:srgbClr>
                </a:solidFill>
                <a:latin typeface="Segoe UI"/>
              </a:rPr>
              <a:t>Azure Event Hubs</a:t>
            </a:r>
          </a:p>
          <a:p>
            <a:pPr marL="127128" indent="-127128" defTabSz="685142">
              <a:spcAft>
                <a:spcPts val="110"/>
              </a:spcAft>
              <a:buFont typeface="Arial" panose="020B0604020202020204" pitchFamily="34" charset="0"/>
              <a:buChar char="•"/>
              <a:defRPr/>
            </a:pPr>
            <a:r>
              <a:rPr lang="en-US" sz="809" kern="0" dirty="0">
                <a:solidFill>
                  <a:srgbClr val="D83B01">
                    <a:lumMod val="60000"/>
                    <a:lumOff val="40000"/>
                  </a:srgbClr>
                </a:solidFill>
                <a:latin typeface="Segoe UI"/>
              </a:rPr>
              <a:t>Azure Event Grid</a:t>
            </a:r>
          </a:p>
          <a:p>
            <a:pPr marL="127128" indent="-127128" defTabSz="685142">
              <a:spcAft>
                <a:spcPts val="110"/>
              </a:spcAft>
              <a:buFont typeface="Arial" panose="020B0604020202020204" pitchFamily="34" charset="0"/>
              <a:buChar char="•"/>
              <a:defRPr/>
            </a:pPr>
            <a:r>
              <a:rPr lang="en-US" sz="809" kern="0" dirty="0">
                <a:solidFill>
                  <a:srgbClr val="D83B01">
                    <a:lumMod val="60000"/>
                    <a:lumOff val="40000"/>
                  </a:srgbClr>
                </a:solidFill>
                <a:latin typeface="Segoe UI"/>
              </a:rPr>
              <a:t>Azure Files</a:t>
            </a:r>
          </a:p>
          <a:p>
            <a:pPr marL="127128" indent="-127128" defTabSz="685142">
              <a:spcAft>
                <a:spcPts val="110"/>
              </a:spcAft>
              <a:buFont typeface="Arial" panose="020B0604020202020204" pitchFamily="34" charset="0"/>
              <a:buChar char="•"/>
              <a:defRPr/>
            </a:pPr>
            <a:r>
              <a:rPr lang="en-US" sz="809" kern="0" dirty="0">
                <a:solidFill>
                  <a:srgbClr val="D83B01">
                    <a:lumMod val="60000"/>
                    <a:lumOff val="40000"/>
                  </a:srgbClr>
                </a:solidFill>
                <a:latin typeface="Segoe UI"/>
              </a:rPr>
              <a:t>Azure Functions</a:t>
            </a:r>
          </a:p>
          <a:p>
            <a:pPr marL="127128" indent="-127128" defTabSz="685142">
              <a:spcAft>
                <a:spcPts val="110"/>
              </a:spcAft>
              <a:buFont typeface="Arial" panose="020B0604020202020204" pitchFamily="34" charset="0"/>
              <a:buChar char="•"/>
              <a:defRPr/>
            </a:pPr>
            <a:r>
              <a:rPr lang="en-US" sz="809" kern="0" dirty="0">
                <a:solidFill>
                  <a:srgbClr val="D83B01">
                    <a:lumMod val="60000"/>
                    <a:lumOff val="40000"/>
                  </a:srgbClr>
                </a:solidFill>
                <a:latin typeface="Segoe UI"/>
              </a:rPr>
              <a:t>Azure Machine Learning</a:t>
            </a:r>
          </a:p>
          <a:p>
            <a:pPr marL="127128" indent="-127128" defTabSz="685142">
              <a:spcAft>
                <a:spcPts val="110"/>
              </a:spcAft>
              <a:buFont typeface="Arial" panose="020B0604020202020204" pitchFamily="34" charset="0"/>
              <a:buChar char="•"/>
              <a:defRPr/>
            </a:pPr>
            <a:r>
              <a:rPr lang="en-US" sz="809" kern="0" dirty="0">
                <a:solidFill>
                  <a:srgbClr val="D83B01">
                    <a:lumMod val="60000"/>
                    <a:lumOff val="40000"/>
                  </a:srgbClr>
                </a:solidFill>
                <a:latin typeface="Segoe UI"/>
              </a:rPr>
              <a:t>Azure Resource Manager</a:t>
            </a:r>
          </a:p>
          <a:p>
            <a:pPr marL="127128" indent="-127128" defTabSz="685142">
              <a:spcAft>
                <a:spcPts val="110"/>
              </a:spcAft>
              <a:buFont typeface="Arial" panose="020B0604020202020204" pitchFamily="34" charset="0"/>
              <a:buChar char="•"/>
              <a:defRPr/>
            </a:pPr>
            <a:r>
              <a:rPr lang="en-US" sz="809" kern="0" dirty="0">
                <a:solidFill>
                  <a:srgbClr val="D83B01">
                    <a:lumMod val="60000"/>
                    <a:lumOff val="40000"/>
                  </a:srgbClr>
                </a:solidFill>
                <a:latin typeface="Segoe UI"/>
              </a:rPr>
              <a:t>Azure Service Bus</a:t>
            </a:r>
          </a:p>
          <a:p>
            <a:pPr marL="127128" indent="-127128" defTabSz="685142">
              <a:spcAft>
                <a:spcPts val="110"/>
              </a:spcAft>
              <a:buFont typeface="Arial" panose="020B0604020202020204" pitchFamily="34" charset="0"/>
              <a:buChar char="•"/>
              <a:defRPr/>
            </a:pPr>
            <a:r>
              <a:rPr lang="en-US" sz="809" kern="0" dirty="0">
                <a:solidFill>
                  <a:srgbClr val="D83B01">
                    <a:lumMod val="60000"/>
                    <a:lumOff val="40000"/>
                  </a:srgbClr>
                </a:solidFill>
                <a:latin typeface="Segoe UI"/>
              </a:rPr>
              <a:t>Azure SQL</a:t>
            </a:r>
          </a:p>
          <a:p>
            <a:pPr marL="127128" indent="-127128" defTabSz="685142">
              <a:spcAft>
                <a:spcPts val="110"/>
              </a:spcAft>
              <a:buFont typeface="Arial" panose="020B0604020202020204" pitchFamily="34" charset="0"/>
              <a:buChar char="•"/>
              <a:defRPr/>
            </a:pPr>
            <a:r>
              <a:rPr lang="en-US" sz="809" kern="0" dirty="0">
                <a:solidFill>
                  <a:srgbClr val="D83B01">
                    <a:lumMod val="60000"/>
                    <a:lumOff val="40000"/>
                  </a:srgbClr>
                </a:solidFill>
                <a:latin typeface="Segoe UI"/>
              </a:rPr>
              <a:t>Azure Storage Blob</a:t>
            </a:r>
          </a:p>
          <a:p>
            <a:pPr marL="127128" indent="-127128" defTabSz="685142">
              <a:spcAft>
                <a:spcPts val="110"/>
              </a:spcAft>
              <a:buFont typeface="Arial" panose="020B0604020202020204" pitchFamily="34" charset="0"/>
              <a:buChar char="•"/>
              <a:defRPr/>
            </a:pPr>
            <a:r>
              <a:rPr lang="en-US" sz="809" kern="0" dirty="0">
                <a:solidFill>
                  <a:srgbClr val="D83B01">
                    <a:lumMod val="60000"/>
                    <a:lumOff val="40000"/>
                  </a:srgbClr>
                </a:solidFill>
                <a:latin typeface="Segoe UI"/>
              </a:rPr>
              <a:t>Azure Storage Queues</a:t>
            </a:r>
          </a:p>
          <a:p>
            <a:pPr marL="127128" indent="-127128" defTabSz="685142">
              <a:spcAft>
                <a:spcPts val="110"/>
              </a:spcAft>
              <a:buFont typeface="Arial" panose="020B0604020202020204" pitchFamily="34" charset="0"/>
              <a:buChar char="•"/>
              <a:defRPr/>
            </a:pPr>
            <a:r>
              <a:rPr lang="en-US" sz="809" kern="0" dirty="0">
                <a:solidFill>
                  <a:srgbClr val="0078D7"/>
                </a:solidFill>
                <a:latin typeface="Segoe UI"/>
              </a:rPr>
              <a:t>Basecamp2&amp;3</a:t>
            </a:r>
          </a:p>
          <a:p>
            <a:pPr marL="127128" indent="-127128" defTabSz="685142">
              <a:spcAft>
                <a:spcPts val="110"/>
              </a:spcAft>
              <a:buFont typeface="Arial" panose="020B0604020202020204" pitchFamily="34" charset="0"/>
              <a:buChar char="•"/>
              <a:defRPr/>
            </a:pPr>
            <a:r>
              <a:rPr lang="en-US" sz="809" kern="0" dirty="0">
                <a:solidFill>
                  <a:srgbClr val="0078D7"/>
                </a:solidFill>
                <a:latin typeface="Segoe UI"/>
              </a:rPr>
              <a:t>Benchmark Email</a:t>
            </a:r>
          </a:p>
          <a:p>
            <a:pPr marL="127128" indent="-127128" defTabSz="685142">
              <a:spcAft>
                <a:spcPts val="110"/>
              </a:spcAft>
              <a:buFont typeface="Arial" panose="020B0604020202020204" pitchFamily="34" charset="0"/>
              <a:buChar char="•"/>
              <a:defRPr/>
            </a:pPr>
            <a:r>
              <a:rPr lang="en-US" sz="809" kern="0" dirty="0">
                <a:solidFill>
                  <a:srgbClr val="7030A0"/>
                </a:solidFill>
                <a:latin typeface="Segoe UI"/>
              </a:rPr>
              <a:t>Bing Maps</a:t>
            </a:r>
          </a:p>
          <a:p>
            <a:pPr marL="127128" indent="-127128" defTabSz="685142">
              <a:spcAft>
                <a:spcPts val="110"/>
              </a:spcAft>
              <a:buFont typeface="Arial" panose="020B0604020202020204" pitchFamily="34" charset="0"/>
              <a:buChar char="•"/>
              <a:defRPr/>
            </a:pPr>
            <a:r>
              <a:rPr lang="en-US" sz="809" kern="0" dirty="0">
                <a:solidFill>
                  <a:srgbClr val="7030A0"/>
                </a:solidFill>
                <a:latin typeface="Segoe UI"/>
              </a:rPr>
              <a:t>Bing Search</a:t>
            </a:r>
          </a:p>
          <a:p>
            <a:pPr marL="127128" indent="-127128" defTabSz="685142">
              <a:spcAft>
                <a:spcPts val="110"/>
              </a:spcAft>
              <a:buFont typeface="Arial" panose="020B0604020202020204" pitchFamily="34" charset="0"/>
              <a:buChar char="•"/>
              <a:defRPr/>
            </a:pPr>
            <a:r>
              <a:rPr lang="en-US" sz="809" kern="0" dirty="0" err="1">
                <a:solidFill>
                  <a:srgbClr val="0078D7"/>
                </a:solidFill>
                <a:latin typeface="Segoe UI"/>
              </a:rPr>
              <a:t>BitBucket</a:t>
            </a:r>
            <a:endParaRPr lang="en-US" sz="809" kern="0" dirty="0">
              <a:solidFill>
                <a:srgbClr val="0078D7"/>
              </a:solidFill>
              <a:latin typeface="Segoe UI"/>
            </a:endParaRPr>
          </a:p>
          <a:p>
            <a:pPr marL="127128" indent="-127128" defTabSz="685142">
              <a:spcAft>
                <a:spcPts val="110"/>
              </a:spcAft>
              <a:buFont typeface="Arial" panose="020B0604020202020204" pitchFamily="34" charset="0"/>
              <a:buChar char="•"/>
              <a:defRPr/>
            </a:pPr>
            <a:r>
              <a:rPr lang="en-US" sz="809" kern="0" dirty="0" err="1">
                <a:solidFill>
                  <a:srgbClr val="0078D7"/>
                </a:solidFill>
                <a:latin typeface="Segoe UI"/>
              </a:rPr>
              <a:t>Bitly</a:t>
            </a:r>
            <a:endParaRPr lang="en-US" sz="809" kern="0" dirty="0">
              <a:solidFill>
                <a:srgbClr val="0078D7"/>
              </a:solidFill>
              <a:latin typeface="Segoe UI"/>
            </a:endParaRPr>
          </a:p>
          <a:p>
            <a:pPr marL="127128" indent="-127128" defTabSz="685142">
              <a:spcAft>
                <a:spcPts val="110"/>
              </a:spcAft>
              <a:buFont typeface="Arial" panose="020B0604020202020204" pitchFamily="34" charset="0"/>
              <a:buChar char="•"/>
              <a:defRPr/>
            </a:pPr>
            <a:r>
              <a:rPr lang="en-US" sz="809" kern="0" dirty="0">
                <a:solidFill>
                  <a:srgbClr val="0078D7"/>
                </a:solidFill>
                <a:latin typeface="Segoe UI"/>
              </a:rPr>
              <a:t>Blogger</a:t>
            </a:r>
          </a:p>
        </p:txBody>
      </p:sp>
      <p:sp>
        <p:nvSpPr>
          <p:cNvPr id="4" name="TextBox 3">
            <a:extLst>
              <a:ext uri="{FF2B5EF4-FFF2-40B4-BE49-F238E27FC236}">
                <a16:creationId xmlns:a16="http://schemas.microsoft.com/office/drawing/2014/main" id="{2F300F48-1E7F-4B15-868E-1C9FDC1B3C1D}"/>
              </a:ext>
            </a:extLst>
          </p:cNvPr>
          <p:cNvSpPr txBox="1"/>
          <p:nvPr/>
        </p:nvSpPr>
        <p:spPr>
          <a:xfrm>
            <a:off x="4852134" y="149006"/>
            <a:ext cx="2058906" cy="4874159"/>
          </a:xfrm>
          <a:prstGeom prst="rect">
            <a:avLst/>
          </a:prstGeom>
          <a:noFill/>
        </p:spPr>
        <p:txBody>
          <a:bodyPr wrap="square" lIns="134464" tIns="107571" rIns="134464" bIns="107571" rtlCol="0">
            <a:spAutoFit/>
          </a:bodyPr>
          <a:lstStyle/>
          <a:p>
            <a:pPr marL="127128" indent="-127128" defTabSz="685142">
              <a:spcAft>
                <a:spcPts val="110"/>
              </a:spcAft>
              <a:buFont typeface="Arial" panose="020B0604020202020204" pitchFamily="34" charset="0"/>
              <a:buChar char="•"/>
              <a:defRPr/>
            </a:pPr>
            <a:r>
              <a:rPr lang="en-US" sz="809" kern="0" dirty="0">
                <a:solidFill>
                  <a:srgbClr val="0078D7"/>
                </a:solidFill>
                <a:latin typeface="Segoe UI"/>
              </a:rPr>
              <a:t>Box</a:t>
            </a:r>
          </a:p>
          <a:p>
            <a:pPr marL="127128" indent="-127128" defTabSz="685142">
              <a:spcAft>
                <a:spcPts val="110"/>
              </a:spcAft>
              <a:buFont typeface="Arial" panose="020B0604020202020204" pitchFamily="34" charset="0"/>
              <a:buChar char="•"/>
              <a:defRPr/>
            </a:pPr>
            <a:r>
              <a:rPr lang="en-US" sz="809" kern="0" dirty="0">
                <a:solidFill>
                  <a:srgbClr val="0078D7"/>
                </a:solidFill>
                <a:latin typeface="Segoe UI"/>
              </a:rPr>
              <a:t>Buffer</a:t>
            </a:r>
          </a:p>
          <a:p>
            <a:pPr marL="127128" indent="-127128" defTabSz="685142">
              <a:spcAft>
                <a:spcPts val="110"/>
              </a:spcAft>
              <a:buFont typeface="Arial" panose="020B0604020202020204" pitchFamily="34" charset="0"/>
              <a:buChar char="•"/>
              <a:defRPr/>
            </a:pPr>
            <a:r>
              <a:rPr lang="en-US" sz="809" kern="0" dirty="0" err="1">
                <a:solidFill>
                  <a:srgbClr val="0078D7"/>
                </a:solidFill>
                <a:latin typeface="Segoe UI"/>
              </a:rPr>
              <a:t>Calendly</a:t>
            </a:r>
            <a:endParaRPr lang="en-US" sz="809" kern="0" dirty="0">
              <a:solidFill>
                <a:srgbClr val="0078D7"/>
              </a:solidFill>
              <a:latin typeface="Segoe UI"/>
            </a:endParaRPr>
          </a:p>
          <a:p>
            <a:pPr marL="127128" indent="-127128" defTabSz="685142">
              <a:spcAft>
                <a:spcPts val="110"/>
              </a:spcAft>
              <a:buFont typeface="Arial" panose="020B0604020202020204" pitchFamily="34" charset="0"/>
              <a:buChar char="•"/>
              <a:defRPr/>
            </a:pPr>
            <a:r>
              <a:rPr lang="en-US" sz="809" kern="0" dirty="0">
                <a:solidFill>
                  <a:srgbClr val="0078D7"/>
                </a:solidFill>
                <a:latin typeface="Segoe UI"/>
              </a:rPr>
              <a:t>Campfire</a:t>
            </a:r>
          </a:p>
          <a:p>
            <a:pPr marL="127128" indent="-127128" defTabSz="685142">
              <a:spcAft>
                <a:spcPts val="110"/>
              </a:spcAft>
              <a:buFont typeface="Arial" panose="020B0604020202020204" pitchFamily="34" charset="0"/>
              <a:buChar char="•"/>
              <a:defRPr/>
            </a:pPr>
            <a:r>
              <a:rPr lang="en-US" sz="809" kern="0" dirty="0" err="1">
                <a:solidFill>
                  <a:srgbClr val="0078D7"/>
                </a:solidFill>
                <a:latin typeface="Segoe UI"/>
              </a:rPr>
              <a:t>CapsuleCRM</a:t>
            </a:r>
            <a:endParaRPr lang="en-US" sz="809" kern="0" dirty="0">
              <a:solidFill>
                <a:srgbClr val="0078D7"/>
              </a:solidFill>
              <a:latin typeface="Segoe UI"/>
            </a:endParaRPr>
          </a:p>
          <a:p>
            <a:pPr marL="127128" indent="-127128" defTabSz="685142">
              <a:spcAft>
                <a:spcPts val="110"/>
              </a:spcAft>
              <a:buFont typeface="Arial" panose="020B0604020202020204" pitchFamily="34" charset="0"/>
              <a:buChar char="•"/>
              <a:defRPr/>
            </a:pPr>
            <a:r>
              <a:rPr lang="en-US" sz="809" kern="0" dirty="0">
                <a:solidFill>
                  <a:srgbClr val="0078D7"/>
                </a:solidFill>
                <a:latin typeface="Segoe UI"/>
              </a:rPr>
              <a:t>Chatter</a:t>
            </a:r>
          </a:p>
          <a:p>
            <a:pPr marL="127128" indent="-127128" defTabSz="685142">
              <a:spcAft>
                <a:spcPts val="110"/>
              </a:spcAft>
              <a:buFont typeface="Arial" panose="020B0604020202020204" pitchFamily="34" charset="0"/>
              <a:buChar char="•"/>
              <a:defRPr/>
            </a:pPr>
            <a:r>
              <a:rPr lang="en-US" sz="809" kern="0" dirty="0" err="1">
                <a:solidFill>
                  <a:srgbClr val="0078D7"/>
                </a:solidFill>
                <a:latin typeface="Segoe UI"/>
              </a:rPr>
              <a:t>Cognito</a:t>
            </a:r>
            <a:r>
              <a:rPr lang="en-US" sz="809" kern="0" dirty="0">
                <a:solidFill>
                  <a:srgbClr val="0078D7"/>
                </a:solidFill>
                <a:latin typeface="Segoe UI"/>
              </a:rPr>
              <a:t> Forms</a:t>
            </a:r>
          </a:p>
          <a:p>
            <a:pPr marL="127128" indent="-127128" defTabSz="685142">
              <a:spcAft>
                <a:spcPts val="110"/>
              </a:spcAft>
              <a:buFont typeface="Arial" panose="020B0604020202020204" pitchFamily="34" charset="0"/>
              <a:buChar char="•"/>
              <a:defRPr/>
            </a:pPr>
            <a:r>
              <a:rPr lang="en-US" sz="809" kern="0" dirty="0">
                <a:solidFill>
                  <a:srgbClr val="0078D7"/>
                </a:solidFill>
                <a:latin typeface="Segoe UI"/>
              </a:rPr>
              <a:t>Common Data Service</a:t>
            </a:r>
          </a:p>
          <a:p>
            <a:pPr marL="127128" indent="-127128" defTabSz="685142">
              <a:spcAft>
                <a:spcPts val="110"/>
              </a:spcAft>
              <a:buFont typeface="Arial" panose="020B0604020202020204" pitchFamily="34" charset="0"/>
              <a:buChar char="•"/>
              <a:defRPr/>
            </a:pPr>
            <a:r>
              <a:rPr lang="en-US" sz="809" kern="0" dirty="0" err="1">
                <a:solidFill>
                  <a:srgbClr val="0078D7"/>
                </a:solidFill>
                <a:latin typeface="Segoe UI"/>
              </a:rPr>
              <a:t>Disqus</a:t>
            </a:r>
            <a:endParaRPr lang="en-US" sz="809" kern="0" dirty="0">
              <a:solidFill>
                <a:srgbClr val="0078D7"/>
              </a:solidFill>
              <a:latin typeface="Segoe UI"/>
            </a:endParaRPr>
          </a:p>
          <a:p>
            <a:pPr marL="127128" indent="-127128" defTabSz="685142">
              <a:spcAft>
                <a:spcPts val="110"/>
              </a:spcAft>
              <a:buFont typeface="Arial" panose="020B0604020202020204" pitchFamily="34" charset="0"/>
              <a:buChar char="•"/>
              <a:defRPr/>
            </a:pPr>
            <a:r>
              <a:rPr lang="en-GB" sz="809" kern="0" dirty="0">
                <a:solidFill>
                  <a:srgbClr val="0078D7"/>
                </a:solidFill>
                <a:latin typeface="Segoe UI"/>
              </a:rPr>
              <a:t>DocuSign</a:t>
            </a:r>
          </a:p>
          <a:p>
            <a:pPr marL="127128" indent="-127128" defTabSz="685142">
              <a:spcAft>
                <a:spcPts val="110"/>
              </a:spcAft>
              <a:buFont typeface="Arial" panose="020B0604020202020204" pitchFamily="34" charset="0"/>
              <a:buChar char="•"/>
              <a:defRPr/>
            </a:pPr>
            <a:r>
              <a:rPr lang="en-GB" sz="809" kern="0" dirty="0">
                <a:solidFill>
                  <a:srgbClr val="0078D7"/>
                </a:solidFill>
                <a:latin typeface="Segoe UI"/>
              </a:rPr>
              <a:t>Dropbox</a:t>
            </a:r>
            <a:endParaRPr lang="en-US" sz="809" kern="0" dirty="0">
              <a:solidFill>
                <a:srgbClr val="0078D7"/>
              </a:solidFill>
              <a:latin typeface="Segoe UI"/>
            </a:endParaRPr>
          </a:p>
          <a:p>
            <a:pPr marL="127128" indent="-127128" defTabSz="685142">
              <a:spcAft>
                <a:spcPts val="110"/>
              </a:spcAft>
              <a:buFont typeface="Arial" panose="020B0604020202020204" pitchFamily="34" charset="0"/>
              <a:buChar char="•"/>
              <a:defRPr/>
            </a:pPr>
            <a:r>
              <a:rPr lang="en-US" sz="809" kern="0" dirty="0">
                <a:solidFill>
                  <a:srgbClr val="7030A0"/>
                </a:solidFill>
                <a:latin typeface="Segoe UI"/>
              </a:rPr>
              <a:t>Dynamics CRM Online</a:t>
            </a:r>
          </a:p>
          <a:p>
            <a:pPr marL="127128" indent="-127128" defTabSz="685142">
              <a:spcAft>
                <a:spcPts val="110"/>
              </a:spcAft>
              <a:buFont typeface="Arial" panose="020B0604020202020204" pitchFamily="34" charset="0"/>
              <a:buChar char="•"/>
              <a:defRPr/>
            </a:pPr>
            <a:r>
              <a:rPr lang="en-US" sz="809" kern="0" dirty="0">
                <a:solidFill>
                  <a:srgbClr val="7030A0"/>
                </a:solidFill>
                <a:latin typeface="Segoe UI"/>
              </a:rPr>
              <a:t>Dynamics CRM Service Bus</a:t>
            </a:r>
          </a:p>
          <a:p>
            <a:pPr marL="127128" indent="-127128" defTabSz="685142">
              <a:spcAft>
                <a:spcPts val="110"/>
              </a:spcAft>
              <a:buFont typeface="Arial" panose="020B0604020202020204" pitchFamily="34" charset="0"/>
              <a:buChar char="•"/>
              <a:defRPr/>
            </a:pPr>
            <a:r>
              <a:rPr lang="en-US" sz="809" kern="0" dirty="0">
                <a:solidFill>
                  <a:srgbClr val="7030A0"/>
                </a:solidFill>
                <a:latin typeface="Segoe UI"/>
              </a:rPr>
              <a:t>Dynamics for Financials</a:t>
            </a:r>
          </a:p>
          <a:p>
            <a:pPr marL="127128" indent="-127128" defTabSz="685142">
              <a:spcAft>
                <a:spcPts val="110"/>
              </a:spcAft>
              <a:buFont typeface="Arial" panose="020B0604020202020204" pitchFamily="34" charset="0"/>
              <a:buChar char="•"/>
              <a:defRPr/>
            </a:pPr>
            <a:r>
              <a:rPr lang="en-US" sz="809" kern="0" dirty="0">
                <a:solidFill>
                  <a:srgbClr val="7030A0"/>
                </a:solidFill>
                <a:latin typeface="Segoe UI"/>
              </a:rPr>
              <a:t>Dynamics for Operations</a:t>
            </a:r>
          </a:p>
          <a:p>
            <a:pPr marL="127128" indent="-127128" defTabSz="685142">
              <a:spcAft>
                <a:spcPts val="110"/>
              </a:spcAft>
              <a:buFont typeface="Arial" panose="020B0604020202020204" pitchFamily="34" charset="0"/>
              <a:buChar char="•"/>
              <a:defRPr/>
            </a:pPr>
            <a:r>
              <a:rPr lang="en-US" sz="809" kern="0" dirty="0">
                <a:solidFill>
                  <a:srgbClr val="7030A0"/>
                </a:solidFill>
                <a:latin typeface="Segoe UI"/>
              </a:rPr>
              <a:t>Dynamics NAV</a:t>
            </a:r>
          </a:p>
          <a:p>
            <a:pPr marL="127128" indent="-127128" defTabSz="685142">
              <a:spcAft>
                <a:spcPts val="110"/>
              </a:spcAft>
              <a:buFont typeface="Arial" panose="020B0604020202020204" pitchFamily="34" charset="0"/>
              <a:buChar char="•"/>
              <a:defRPr/>
            </a:pPr>
            <a:r>
              <a:rPr lang="en-US" sz="809" kern="0" dirty="0">
                <a:solidFill>
                  <a:srgbClr val="0078D7"/>
                </a:solidFill>
                <a:latin typeface="Segoe UI"/>
              </a:rPr>
              <a:t>Easy Redmine</a:t>
            </a:r>
          </a:p>
          <a:p>
            <a:pPr marL="127128" indent="-127128" defTabSz="685142">
              <a:spcAft>
                <a:spcPts val="110"/>
              </a:spcAft>
              <a:buFont typeface="Arial" panose="020B0604020202020204" pitchFamily="34" charset="0"/>
              <a:buChar char="•"/>
              <a:defRPr/>
            </a:pPr>
            <a:r>
              <a:rPr lang="en-US" sz="809" kern="0" dirty="0">
                <a:solidFill>
                  <a:srgbClr val="0078D7"/>
                </a:solidFill>
                <a:latin typeface="Segoe UI"/>
              </a:rPr>
              <a:t>Elastic Forms</a:t>
            </a:r>
          </a:p>
          <a:p>
            <a:pPr marL="127128" indent="-127128" defTabSz="685142">
              <a:spcAft>
                <a:spcPts val="110"/>
              </a:spcAft>
              <a:buFont typeface="Arial" panose="020B0604020202020204" pitchFamily="34" charset="0"/>
              <a:buChar char="•"/>
              <a:defRPr/>
            </a:pPr>
            <a:r>
              <a:rPr lang="en-US" sz="809" kern="0" dirty="0">
                <a:solidFill>
                  <a:srgbClr val="0078D7"/>
                </a:solidFill>
                <a:latin typeface="Segoe UI"/>
              </a:rPr>
              <a:t>Eventbrite</a:t>
            </a:r>
          </a:p>
          <a:p>
            <a:pPr marL="127128" indent="-127128" defTabSz="685142">
              <a:spcAft>
                <a:spcPts val="110"/>
              </a:spcAft>
              <a:buFont typeface="Arial" panose="020B0604020202020204" pitchFamily="34" charset="0"/>
              <a:buChar char="•"/>
              <a:defRPr/>
            </a:pPr>
            <a:r>
              <a:rPr lang="en-US" sz="809" kern="0" dirty="0">
                <a:solidFill>
                  <a:srgbClr val="0078D7"/>
                </a:solidFill>
                <a:latin typeface="Segoe UI"/>
              </a:rPr>
              <a:t>Facebook</a:t>
            </a:r>
          </a:p>
          <a:p>
            <a:pPr marL="127128" indent="-127128" defTabSz="685142">
              <a:spcAft>
                <a:spcPts val="110"/>
              </a:spcAft>
              <a:buFont typeface="Arial" panose="020B0604020202020204" pitchFamily="34" charset="0"/>
              <a:buChar char="•"/>
              <a:defRPr/>
            </a:pPr>
            <a:r>
              <a:rPr lang="en-US" sz="809" kern="0" dirty="0">
                <a:solidFill>
                  <a:srgbClr val="0078D7"/>
                </a:solidFill>
                <a:latin typeface="Segoe UI"/>
              </a:rPr>
              <a:t>FreshBooks</a:t>
            </a:r>
          </a:p>
          <a:p>
            <a:pPr marL="127128" indent="-127128" defTabSz="685142">
              <a:spcAft>
                <a:spcPts val="110"/>
              </a:spcAft>
              <a:buFont typeface="Arial" panose="020B0604020202020204" pitchFamily="34" charset="0"/>
              <a:buChar char="•"/>
              <a:defRPr/>
            </a:pPr>
            <a:r>
              <a:rPr lang="en-US" sz="809" kern="0" dirty="0" err="1">
                <a:solidFill>
                  <a:srgbClr val="0078D7"/>
                </a:solidFill>
                <a:latin typeface="Segoe UI"/>
              </a:rPr>
              <a:t>Freshdesk</a:t>
            </a:r>
            <a:endParaRPr lang="en-US" sz="809" kern="0" dirty="0">
              <a:solidFill>
                <a:srgbClr val="0078D7"/>
              </a:solidFill>
              <a:latin typeface="Segoe UI"/>
            </a:endParaRPr>
          </a:p>
          <a:p>
            <a:pPr marL="127128" indent="-127128" defTabSz="685142">
              <a:spcAft>
                <a:spcPts val="110"/>
              </a:spcAft>
              <a:buFont typeface="Arial" panose="020B0604020202020204" pitchFamily="34" charset="0"/>
              <a:buChar char="•"/>
              <a:defRPr/>
            </a:pPr>
            <a:r>
              <a:rPr lang="en-US" sz="809" kern="0" dirty="0" err="1">
                <a:solidFill>
                  <a:srgbClr val="0078D7"/>
                </a:solidFill>
                <a:latin typeface="Segoe UI"/>
              </a:rPr>
              <a:t>FreshService</a:t>
            </a:r>
            <a:endParaRPr lang="en-US" sz="809" kern="0" dirty="0">
              <a:solidFill>
                <a:srgbClr val="0078D7"/>
              </a:solidFill>
              <a:latin typeface="Segoe UI"/>
            </a:endParaRPr>
          </a:p>
          <a:p>
            <a:pPr marL="127128" indent="-127128" defTabSz="685142">
              <a:spcAft>
                <a:spcPts val="110"/>
              </a:spcAft>
              <a:buFont typeface="Arial" panose="020B0604020202020204" pitchFamily="34" charset="0"/>
              <a:buChar char="•"/>
              <a:defRPr/>
            </a:pPr>
            <a:r>
              <a:rPr lang="en-US" sz="809" kern="0" dirty="0">
                <a:solidFill>
                  <a:srgbClr val="0078D7"/>
                </a:solidFill>
                <a:latin typeface="Segoe UI"/>
              </a:rPr>
              <a:t>GitHub</a:t>
            </a:r>
          </a:p>
          <a:p>
            <a:pPr marL="127128" indent="-127128" defTabSz="685142">
              <a:spcAft>
                <a:spcPts val="110"/>
              </a:spcAft>
              <a:buFont typeface="Arial" panose="020B0604020202020204" pitchFamily="34" charset="0"/>
              <a:buChar char="•"/>
              <a:defRPr/>
            </a:pPr>
            <a:r>
              <a:rPr lang="en-US" sz="809" kern="0" dirty="0">
                <a:solidFill>
                  <a:srgbClr val="0078D7"/>
                </a:solidFill>
                <a:latin typeface="Segoe UI"/>
              </a:rPr>
              <a:t>Gmail</a:t>
            </a:r>
          </a:p>
          <a:p>
            <a:pPr marL="127128" indent="-127128" defTabSz="685142">
              <a:spcAft>
                <a:spcPts val="110"/>
              </a:spcAft>
              <a:buFont typeface="Arial" panose="020B0604020202020204" pitchFamily="34" charset="0"/>
              <a:buChar char="•"/>
              <a:defRPr/>
            </a:pPr>
            <a:r>
              <a:rPr lang="en-US" sz="809" kern="0" dirty="0">
                <a:solidFill>
                  <a:srgbClr val="0078D7"/>
                </a:solidFill>
                <a:latin typeface="Segoe UI"/>
              </a:rPr>
              <a:t>Google Calendar</a:t>
            </a:r>
          </a:p>
          <a:p>
            <a:pPr marL="127128" indent="-127128" defTabSz="685142">
              <a:spcAft>
                <a:spcPts val="110"/>
              </a:spcAft>
              <a:buFont typeface="Arial" panose="020B0604020202020204" pitchFamily="34" charset="0"/>
              <a:buChar char="•"/>
              <a:defRPr/>
            </a:pPr>
            <a:r>
              <a:rPr lang="en-US" sz="809" kern="0" dirty="0">
                <a:solidFill>
                  <a:srgbClr val="0078D7"/>
                </a:solidFill>
                <a:latin typeface="Segoe UI"/>
              </a:rPr>
              <a:t>Google Contacts</a:t>
            </a:r>
          </a:p>
          <a:p>
            <a:pPr marL="127128" indent="-127128" defTabSz="685142">
              <a:spcAft>
                <a:spcPts val="110"/>
              </a:spcAft>
              <a:buFont typeface="Arial" panose="020B0604020202020204" pitchFamily="34" charset="0"/>
              <a:buChar char="•"/>
              <a:defRPr/>
            </a:pPr>
            <a:r>
              <a:rPr lang="en-US" sz="809" kern="0" dirty="0">
                <a:solidFill>
                  <a:srgbClr val="0078D7"/>
                </a:solidFill>
                <a:latin typeface="Segoe UI"/>
              </a:rPr>
              <a:t>Google Drive</a:t>
            </a:r>
          </a:p>
          <a:p>
            <a:pPr marL="127128" indent="-127128" defTabSz="685142">
              <a:spcAft>
                <a:spcPts val="110"/>
              </a:spcAft>
              <a:buFont typeface="Arial" panose="020B0604020202020204" pitchFamily="34" charset="0"/>
              <a:buChar char="•"/>
              <a:defRPr/>
            </a:pPr>
            <a:r>
              <a:rPr lang="en-US" sz="809" kern="0" dirty="0">
                <a:solidFill>
                  <a:srgbClr val="0078D7"/>
                </a:solidFill>
                <a:latin typeface="Segoe UI"/>
              </a:rPr>
              <a:t>Google Sheets</a:t>
            </a:r>
          </a:p>
          <a:p>
            <a:pPr marL="127128" indent="-127128" defTabSz="685142">
              <a:spcAft>
                <a:spcPts val="110"/>
              </a:spcAft>
              <a:buFont typeface="Arial" panose="020B0604020202020204" pitchFamily="34" charset="0"/>
              <a:buChar char="•"/>
              <a:defRPr/>
            </a:pPr>
            <a:r>
              <a:rPr lang="en-US" sz="809" kern="0" dirty="0">
                <a:solidFill>
                  <a:srgbClr val="0078D7"/>
                </a:solidFill>
                <a:latin typeface="Segoe UI"/>
              </a:rPr>
              <a:t>Google Tasks</a:t>
            </a:r>
          </a:p>
          <a:p>
            <a:pPr marL="127128" indent="-127128" defTabSz="685142">
              <a:spcAft>
                <a:spcPts val="110"/>
              </a:spcAft>
              <a:buFont typeface="Arial" panose="020B0604020202020204" pitchFamily="34" charset="0"/>
              <a:buChar char="•"/>
              <a:defRPr/>
            </a:pPr>
            <a:r>
              <a:rPr lang="en-US" sz="809" kern="0" dirty="0" err="1">
                <a:solidFill>
                  <a:srgbClr val="0078D7"/>
                </a:solidFill>
                <a:latin typeface="Segoe UI"/>
              </a:rPr>
              <a:t>GoTo</a:t>
            </a:r>
            <a:r>
              <a:rPr lang="en-US" sz="809" kern="0" dirty="0">
                <a:solidFill>
                  <a:srgbClr val="0078D7"/>
                </a:solidFill>
                <a:latin typeface="Segoe UI"/>
              </a:rPr>
              <a:t> Meeting</a:t>
            </a:r>
          </a:p>
          <a:p>
            <a:pPr marL="127128" indent="-127128" defTabSz="685142">
              <a:spcAft>
                <a:spcPts val="110"/>
              </a:spcAft>
              <a:buFont typeface="Arial" panose="020B0604020202020204" pitchFamily="34" charset="0"/>
              <a:buChar char="•"/>
              <a:defRPr/>
            </a:pPr>
            <a:r>
              <a:rPr lang="en-US" sz="809" kern="0" dirty="0" err="1">
                <a:solidFill>
                  <a:srgbClr val="0078D7"/>
                </a:solidFill>
                <a:latin typeface="Segoe UI"/>
              </a:rPr>
              <a:t>GoTo</a:t>
            </a:r>
            <a:r>
              <a:rPr lang="en-US" sz="809" kern="0" dirty="0">
                <a:solidFill>
                  <a:srgbClr val="0078D7"/>
                </a:solidFill>
                <a:latin typeface="Segoe UI"/>
              </a:rPr>
              <a:t> Training</a:t>
            </a:r>
          </a:p>
          <a:p>
            <a:pPr marL="127128" indent="-127128" defTabSz="685142">
              <a:spcAft>
                <a:spcPts val="110"/>
              </a:spcAft>
              <a:buFont typeface="Arial" panose="020B0604020202020204" pitchFamily="34" charset="0"/>
              <a:buChar char="•"/>
              <a:defRPr/>
            </a:pPr>
            <a:r>
              <a:rPr lang="en-US" sz="809" kern="0" dirty="0" err="1">
                <a:solidFill>
                  <a:srgbClr val="0078D7"/>
                </a:solidFill>
                <a:latin typeface="Segoe UI"/>
              </a:rPr>
              <a:t>GoTo</a:t>
            </a:r>
            <a:r>
              <a:rPr lang="en-US" sz="809" kern="0" dirty="0">
                <a:solidFill>
                  <a:srgbClr val="0078D7"/>
                </a:solidFill>
                <a:latin typeface="Segoe UI"/>
              </a:rPr>
              <a:t> Webinar</a:t>
            </a:r>
          </a:p>
          <a:p>
            <a:pPr marL="127128" indent="-127128" defTabSz="685142">
              <a:spcAft>
                <a:spcPts val="110"/>
              </a:spcAft>
              <a:buFont typeface="Arial" panose="020B0604020202020204" pitchFamily="34" charset="0"/>
              <a:buChar char="•"/>
              <a:defRPr/>
            </a:pPr>
            <a:r>
              <a:rPr lang="en-US" sz="809" kern="0" dirty="0">
                <a:solidFill>
                  <a:srgbClr val="0078D7"/>
                </a:solidFill>
                <a:latin typeface="Segoe UI"/>
              </a:rPr>
              <a:t>Harvest</a:t>
            </a:r>
          </a:p>
        </p:txBody>
      </p:sp>
      <p:sp>
        <p:nvSpPr>
          <p:cNvPr id="5" name="TextBox 4">
            <a:extLst>
              <a:ext uri="{FF2B5EF4-FFF2-40B4-BE49-F238E27FC236}">
                <a16:creationId xmlns:a16="http://schemas.microsoft.com/office/drawing/2014/main" id="{12B1B10B-12AE-409D-ACC4-013441805B91}"/>
              </a:ext>
            </a:extLst>
          </p:cNvPr>
          <p:cNvSpPr txBox="1"/>
          <p:nvPr/>
        </p:nvSpPr>
        <p:spPr>
          <a:xfrm>
            <a:off x="6420876" y="149006"/>
            <a:ext cx="2058906" cy="4874159"/>
          </a:xfrm>
          <a:prstGeom prst="rect">
            <a:avLst/>
          </a:prstGeom>
          <a:noFill/>
        </p:spPr>
        <p:txBody>
          <a:bodyPr wrap="square" lIns="134464" tIns="107571" rIns="134464" bIns="107571" rtlCol="0">
            <a:spAutoFit/>
          </a:bodyPr>
          <a:lstStyle/>
          <a:p>
            <a:pPr marL="127128" indent="-127128" defTabSz="685142">
              <a:spcAft>
                <a:spcPts val="110"/>
              </a:spcAft>
              <a:buFont typeface="Arial" panose="020B0604020202020204" pitchFamily="34" charset="0"/>
              <a:buChar char="•"/>
              <a:defRPr/>
            </a:pPr>
            <a:r>
              <a:rPr lang="en-US" sz="809" kern="0" dirty="0">
                <a:solidFill>
                  <a:srgbClr val="0078D7"/>
                </a:solidFill>
                <a:latin typeface="Segoe UI"/>
              </a:rPr>
              <a:t>HelloSign</a:t>
            </a:r>
          </a:p>
          <a:p>
            <a:pPr marL="127128" indent="-127128" defTabSz="685142">
              <a:spcAft>
                <a:spcPts val="110"/>
              </a:spcAft>
              <a:buFont typeface="Arial" panose="020B0604020202020204" pitchFamily="34" charset="0"/>
              <a:buChar char="•"/>
              <a:defRPr/>
            </a:pPr>
            <a:r>
              <a:rPr lang="en-US" sz="809" kern="0" dirty="0">
                <a:solidFill>
                  <a:srgbClr val="0078D7"/>
                </a:solidFill>
                <a:latin typeface="Segoe UI"/>
              </a:rPr>
              <a:t>HipChat</a:t>
            </a:r>
          </a:p>
          <a:p>
            <a:pPr marL="127128" indent="-127128" defTabSz="685142">
              <a:spcAft>
                <a:spcPts val="110"/>
              </a:spcAft>
              <a:buFont typeface="Arial" panose="020B0604020202020204" pitchFamily="34" charset="0"/>
              <a:buChar char="•"/>
              <a:defRPr/>
            </a:pPr>
            <a:r>
              <a:rPr lang="en-US" sz="809" kern="0" dirty="0">
                <a:solidFill>
                  <a:srgbClr val="0078D7"/>
                </a:solidFill>
                <a:latin typeface="Segoe UI"/>
              </a:rPr>
              <a:t>Infusionsoft</a:t>
            </a:r>
          </a:p>
          <a:p>
            <a:pPr marL="127128" indent="-127128" defTabSz="685142">
              <a:spcAft>
                <a:spcPts val="110"/>
              </a:spcAft>
              <a:buFont typeface="Arial" panose="020B0604020202020204" pitchFamily="34" charset="0"/>
              <a:buChar char="•"/>
              <a:defRPr/>
            </a:pPr>
            <a:r>
              <a:rPr lang="en-US" sz="809" kern="0" dirty="0" err="1">
                <a:solidFill>
                  <a:srgbClr val="0078D7"/>
                </a:solidFill>
                <a:latin typeface="Segoe UI"/>
              </a:rPr>
              <a:t>Inoreader</a:t>
            </a:r>
            <a:endParaRPr lang="en-US" sz="809" kern="0" dirty="0">
              <a:solidFill>
                <a:srgbClr val="0078D7"/>
              </a:solidFill>
              <a:latin typeface="Segoe UI"/>
            </a:endParaRPr>
          </a:p>
          <a:p>
            <a:pPr marL="127128" indent="-127128" defTabSz="685142">
              <a:spcAft>
                <a:spcPts val="110"/>
              </a:spcAft>
              <a:buFont typeface="Arial" panose="020B0604020202020204" pitchFamily="34" charset="0"/>
              <a:buChar char="•"/>
              <a:defRPr/>
            </a:pPr>
            <a:r>
              <a:rPr lang="en-US" sz="809" kern="0" dirty="0">
                <a:solidFill>
                  <a:srgbClr val="0078D7"/>
                </a:solidFill>
                <a:latin typeface="Segoe UI"/>
              </a:rPr>
              <a:t>Insightly</a:t>
            </a:r>
          </a:p>
          <a:p>
            <a:pPr marL="127128" indent="-127128" defTabSz="685142">
              <a:spcAft>
                <a:spcPts val="110"/>
              </a:spcAft>
              <a:buFont typeface="Arial" panose="020B0604020202020204" pitchFamily="34" charset="0"/>
              <a:buChar char="•"/>
              <a:defRPr/>
            </a:pPr>
            <a:r>
              <a:rPr lang="en-US" sz="809" kern="0" dirty="0">
                <a:solidFill>
                  <a:srgbClr val="0078D7"/>
                </a:solidFill>
                <a:latin typeface="Segoe UI"/>
              </a:rPr>
              <a:t>Instagram</a:t>
            </a:r>
          </a:p>
          <a:p>
            <a:pPr marL="127128" indent="-127128" defTabSz="685142">
              <a:spcAft>
                <a:spcPts val="110"/>
              </a:spcAft>
              <a:buFont typeface="Arial" panose="020B0604020202020204" pitchFamily="34" charset="0"/>
              <a:buChar char="•"/>
              <a:defRPr/>
            </a:pPr>
            <a:r>
              <a:rPr lang="en-US" sz="809" kern="0" dirty="0" err="1">
                <a:solidFill>
                  <a:srgbClr val="0078D7"/>
                </a:solidFill>
                <a:latin typeface="Segoe UI"/>
              </a:rPr>
              <a:t>Instapaper</a:t>
            </a:r>
            <a:endParaRPr lang="en-US" sz="809" kern="0" dirty="0">
              <a:solidFill>
                <a:srgbClr val="0078D7"/>
              </a:solidFill>
              <a:latin typeface="Segoe UI"/>
            </a:endParaRPr>
          </a:p>
          <a:p>
            <a:pPr marL="127128" indent="-127128" defTabSz="685142">
              <a:spcAft>
                <a:spcPts val="110"/>
              </a:spcAft>
              <a:buFont typeface="Arial" panose="020B0604020202020204" pitchFamily="34" charset="0"/>
              <a:buChar char="•"/>
              <a:defRPr/>
            </a:pPr>
            <a:r>
              <a:rPr lang="en-US" sz="809" kern="0" dirty="0">
                <a:solidFill>
                  <a:srgbClr val="0078D7"/>
                </a:solidFill>
                <a:latin typeface="Segoe UI"/>
              </a:rPr>
              <a:t>Intercom</a:t>
            </a:r>
          </a:p>
          <a:p>
            <a:pPr marL="127128" indent="-127128" defTabSz="685142">
              <a:spcAft>
                <a:spcPts val="110"/>
              </a:spcAft>
              <a:buFont typeface="Arial" panose="020B0604020202020204" pitchFamily="34" charset="0"/>
              <a:buChar char="•"/>
              <a:defRPr/>
            </a:pPr>
            <a:r>
              <a:rPr lang="en-US" sz="809" kern="0" dirty="0">
                <a:solidFill>
                  <a:srgbClr val="0078D7"/>
                </a:solidFill>
                <a:latin typeface="Segoe UI"/>
              </a:rPr>
              <a:t>JIRA</a:t>
            </a:r>
          </a:p>
          <a:p>
            <a:pPr marL="127128" indent="-127128" defTabSz="685142">
              <a:spcAft>
                <a:spcPts val="110"/>
              </a:spcAft>
              <a:buFont typeface="Arial" panose="020B0604020202020204" pitchFamily="34" charset="0"/>
              <a:buChar char="•"/>
              <a:defRPr/>
            </a:pPr>
            <a:r>
              <a:rPr lang="en-US" sz="809" kern="0" dirty="0" err="1">
                <a:solidFill>
                  <a:srgbClr val="0078D7"/>
                </a:solidFill>
                <a:latin typeface="Segoe UI"/>
              </a:rPr>
              <a:t>JotForm</a:t>
            </a:r>
            <a:endParaRPr lang="en-US" sz="809" kern="0" dirty="0">
              <a:solidFill>
                <a:srgbClr val="0078D7"/>
              </a:solidFill>
              <a:latin typeface="Segoe UI"/>
            </a:endParaRPr>
          </a:p>
          <a:p>
            <a:pPr marL="127128" indent="-127128" defTabSz="685142">
              <a:spcAft>
                <a:spcPts val="110"/>
              </a:spcAft>
              <a:buFont typeface="Arial" panose="020B0604020202020204" pitchFamily="34" charset="0"/>
              <a:buChar char="•"/>
              <a:defRPr/>
            </a:pPr>
            <a:r>
              <a:rPr lang="en-US" sz="809" kern="0" dirty="0" err="1">
                <a:solidFill>
                  <a:srgbClr val="0078D7"/>
                </a:solidFill>
                <a:latin typeface="Segoe UI"/>
              </a:rPr>
              <a:t>LeanKit</a:t>
            </a:r>
            <a:endParaRPr lang="en-US" sz="809" kern="0" dirty="0">
              <a:solidFill>
                <a:srgbClr val="0078D7"/>
              </a:solidFill>
              <a:latin typeface="Segoe UI"/>
            </a:endParaRPr>
          </a:p>
          <a:p>
            <a:pPr marL="127128" indent="-127128" defTabSz="685142">
              <a:spcAft>
                <a:spcPts val="110"/>
              </a:spcAft>
              <a:buFont typeface="Arial" panose="020B0604020202020204" pitchFamily="34" charset="0"/>
              <a:buChar char="•"/>
              <a:defRPr/>
            </a:pPr>
            <a:r>
              <a:rPr lang="en-US" sz="809" kern="0" dirty="0" err="1">
                <a:solidFill>
                  <a:srgbClr val="0078D7"/>
                </a:solidFill>
                <a:latin typeface="Segoe UI"/>
              </a:rPr>
              <a:t>LiveChat</a:t>
            </a:r>
            <a:endParaRPr lang="en-US" sz="809" kern="0" dirty="0">
              <a:solidFill>
                <a:srgbClr val="0078D7"/>
              </a:solidFill>
              <a:latin typeface="Segoe UI"/>
            </a:endParaRPr>
          </a:p>
          <a:p>
            <a:pPr marL="127128" indent="-127128" defTabSz="685142">
              <a:spcAft>
                <a:spcPts val="110"/>
              </a:spcAft>
              <a:buFont typeface="Arial" panose="020B0604020202020204" pitchFamily="34" charset="0"/>
              <a:buChar char="•"/>
              <a:defRPr/>
            </a:pPr>
            <a:r>
              <a:rPr lang="en-US" sz="809" kern="0" dirty="0">
                <a:solidFill>
                  <a:srgbClr val="0078D7"/>
                </a:solidFill>
                <a:latin typeface="Segoe UI"/>
              </a:rPr>
              <a:t>MailChimp</a:t>
            </a:r>
          </a:p>
          <a:p>
            <a:pPr marL="127128" indent="-127128" defTabSz="685142">
              <a:spcAft>
                <a:spcPts val="110"/>
              </a:spcAft>
              <a:buFont typeface="Arial" panose="020B0604020202020204" pitchFamily="34" charset="0"/>
              <a:buChar char="•"/>
              <a:defRPr/>
            </a:pPr>
            <a:r>
              <a:rPr lang="en-US" sz="809" kern="0" dirty="0">
                <a:solidFill>
                  <a:srgbClr val="0078D7"/>
                </a:solidFill>
                <a:latin typeface="Segoe UI"/>
              </a:rPr>
              <a:t>Mandrill</a:t>
            </a:r>
          </a:p>
          <a:p>
            <a:pPr marL="127128" indent="-127128" defTabSz="685142">
              <a:spcAft>
                <a:spcPts val="110"/>
              </a:spcAft>
              <a:buFont typeface="Arial" panose="020B0604020202020204" pitchFamily="34" charset="0"/>
              <a:buChar char="•"/>
              <a:defRPr/>
            </a:pPr>
            <a:r>
              <a:rPr lang="en-US" sz="809" kern="0" dirty="0">
                <a:solidFill>
                  <a:srgbClr val="7030A0"/>
                </a:solidFill>
                <a:latin typeface="Segoe UI"/>
              </a:rPr>
              <a:t>Microsoft Forms</a:t>
            </a:r>
          </a:p>
          <a:p>
            <a:pPr marL="127128" indent="-127128" defTabSz="685142">
              <a:spcAft>
                <a:spcPts val="110"/>
              </a:spcAft>
              <a:buFont typeface="Arial" panose="020B0604020202020204" pitchFamily="34" charset="0"/>
              <a:buChar char="•"/>
              <a:defRPr/>
            </a:pPr>
            <a:r>
              <a:rPr lang="en-US" sz="809" kern="0" dirty="0">
                <a:solidFill>
                  <a:srgbClr val="7030A0"/>
                </a:solidFill>
                <a:latin typeface="Segoe UI"/>
              </a:rPr>
              <a:t>Microsoft Teams</a:t>
            </a:r>
          </a:p>
          <a:p>
            <a:pPr marL="127128" indent="-127128" defTabSz="685142">
              <a:spcAft>
                <a:spcPts val="110"/>
              </a:spcAft>
              <a:buFont typeface="Arial" panose="020B0604020202020204" pitchFamily="34" charset="0"/>
              <a:buChar char="•"/>
              <a:defRPr/>
            </a:pPr>
            <a:r>
              <a:rPr lang="en-US" sz="809" kern="0" dirty="0">
                <a:solidFill>
                  <a:srgbClr val="7030A0"/>
                </a:solidFill>
                <a:latin typeface="Segoe UI"/>
              </a:rPr>
              <a:t>Microsoft Translator</a:t>
            </a:r>
          </a:p>
          <a:p>
            <a:pPr marL="127128" indent="-127128" defTabSz="685142">
              <a:spcAft>
                <a:spcPts val="110"/>
              </a:spcAft>
              <a:buFont typeface="Arial" panose="020B0604020202020204" pitchFamily="34" charset="0"/>
              <a:buChar char="•"/>
              <a:defRPr/>
            </a:pPr>
            <a:r>
              <a:rPr lang="en-US" sz="809" kern="0" dirty="0">
                <a:solidFill>
                  <a:srgbClr val="0078D7"/>
                </a:solidFill>
                <a:latin typeface="Segoe UI"/>
              </a:rPr>
              <a:t>Medium</a:t>
            </a:r>
          </a:p>
          <a:p>
            <a:pPr marL="127128" indent="-127128" defTabSz="685142">
              <a:spcAft>
                <a:spcPts val="110"/>
              </a:spcAft>
              <a:buFont typeface="Arial" panose="020B0604020202020204" pitchFamily="34" charset="0"/>
              <a:buChar char="•"/>
              <a:defRPr/>
            </a:pPr>
            <a:r>
              <a:rPr lang="en-US" sz="809" kern="0" dirty="0">
                <a:solidFill>
                  <a:srgbClr val="0078D7"/>
                </a:solidFill>
                <a:latin typeface="Segoe UI"/>
              </a:rPr>
              <a:t>MSN Weather</a:t>
            </a:r>
          </a:p>
          <a:p>
            <a:pPr marL="127128" indent="-127128" defTabSz="685142">
              <a:spcAft>
                <a:spcPts val="110"/>
              </a:spcAft>
              <a:buFont typeface="Arial" panose="020B0604020202020204" pitchFamily="34" charset="0"/>
              <a:buChar char="•"/>
              <a:defRPr/>
            </a:pPr>
            <a:r>
              <a:rPr lang="en-US" sz="809" kern="0" dirty="0" err="1">
                <a:solidFill>
                  <a:srgbClr val="0078D7"/>
                </a:solidFill>
                <a:latin typeface="Segoe UI"/>
              </a:rPr>
              <a:t>Muhimbi</a:t>
            </a:r>
            <a:r>
              <a:rPr lang="en-US" sz="809" kern="0" dirty="0">
                <a:solidFill>
                  <a:srgbClr val="0078D7"/>
                </a:solidFill>
                <a:latin typeface="Segoe UI"/>
              </a:rPr>
              <a:t> PDF</a:t>
            </a:r>
          </a:p>
          <a:p>
            <a:pPr marL="127128" indent="-127128" defTabSz="685142">
              <a:spcAft>
                <a:spcPts val="110"/>
              </a:spcAft>
              <a:buFont typeface="Arial" panose="020B0604020202020204" pitchFamily="34" charset="0"/>
              <a:buChar char="•"/>
              <a:defRPr/>
            </a:pPr>
            <a:r>
              <a:rPr lang="en-US" sz="809" kern="0" dirty="0" err="1">
                <a:solidFill>
                  <a:srgbClr val="0078D7"/>
                </a:solidFill>
                <a:latin typeface="Segoe UI"/>
              </a:rPr>
              <a:t>Nexmo</a:t>
            </a:r>
            <a:endParaRPr lang="en-US" sz="809" kern="0" dirty="0">
              <a:solidFill>
                <a:srgbClr val="0078D7"/>
              </a:solidFill>
              <a:latin typeface="Segoe UI"/>
            </a:endParaRPr>
          </a:p>
          <a:p>
            <a:pPr marL="127128" indent="-127128" defTabSz="685142">
              <a:spcAft>
                <a:spcPts val="110"/>
              </a:spcAft>
              <a:buFont typeface="Arial" panose="020B0604020202020204" pitchFamily="34" charset="0"/>
              <a:buChar char="•"/>
              <a:defRPr/>
            </a:pPr>
            <a:r>
              <a:rPr lang="en-US" sz="809" kern="0" dirty="0">
                <a:solidFill>
                  <a:srgbClr val="7030A0"/>
                </a:solidFill>
                <a:latin typeface="Segoe UI"/>
              </a:rPr>
              <a:t>Office 365</a:t>
            </a:r>
          </a:p>
          <a:p>
            <a:pPr marL="127128" indent="-127128" defTabSz="685142">
              <a:spcAft>
                <a:spcPts val="110"/>
              </a:spcAft>
              <a:buFont typeface="Arial" panose="020B0604020202020204" pitchFamily="34" charset="0"/>
              <a:buChar char="•"/>
              <a:defRPr/>
            </a:pPr>
            <a:r>
              <a:rPr lang="en-US" altLang="ja-JP" sz="809" kern="0" dirty="0">
                <a:solidFill>
                  <a:srgbClr val="7030A0"/>
                </a:solidFill>
                <a:latin typeface="Segoe UI"/>
              </a:rPr>
              <a:t>Office</a:t>
            </a:r>
            <a:r>
              <a:rPr lang="ja-JP" altLang="en-US" sz="809" kern="0" dirty="0">
                <a:solidFill>
                  <a:srgbClr val="7030A0"/>
                </a:solidFill>
                <a:latin typeface="Segoe UI"/>
              </a:rPr>
              <a:t> </a:t>
            </a:r>
            <a:r>
              <a:rPr lang="en-US" altLang="ja-JP" sz="809" kern="0" dirty="0">
                <a:solidFill>
                  <a:srgbClr val="7030A0"/>
                </a:solidFill>
                <a:latin typeface="Segoe UI"/>
              </a:rPr>
              <a:t>365</a:t>
            </a:r>
            <a:r>
              <a:rPr lang="ja-JP" altLang="en-US" sz="809" kern="0" dirty="0">
                <a:solidFill>
                  <a:srgbClr val="7030A0"/>
                </a:solidFill>
                <a:latin typeface="Segoe UI"/>
              </a:rPr>
              <a:t> </a:t>
            </a:r>
            <a:r>
              <a:rPr lang="en-US" altLang="ja-JP" sz="809" kern="0" dirty="0">
                <a:solidFill>
                  <a:srgbClr val="7030A0"/>
                </a:solidFill>
                <a:latin typeface="Segoe UI"/>
              </a:rPr>
              <a:t>Users</a:t>
            </a:r>
          </a:p>
          <a:p>
            <a:pPr marL="127128" indent="-127128" defTabSz="685142">
              <a:spcAft>
                <a:spcPts val="110"/>
              </a:spcAft>
              <a:buFont typeface="Arial" panose="020B0604020202020204" pitchFamily="34" charset="0"/>
              <a:buChar char="•"/>
              <a:defRPr/>
            </a:pPr>
            <a:r>
              <a:rPr lang="en-US" altLang="ja-JP" sz="809" kern="0" dirty="0">
                <a:solidFill>
                  <a:srgbClr val="7030A0"/>
                </a:solidFill>
                <a:latin typeface="Segoe UI"/>
              </a:rPr>
              <a:t>Office 365 Video</a:t>
            </a:r>
          </a:p>
          <a:p>
            <a:pPr marL="127128" indent="-127128" defTabSz="685142">
              <a:spcAft>
                <a:spcPts val="110"/>
              </a:spcAft>
              <a:buFont typeface="Arial" panose="020B0604020202020204" pitchFamily="34" charset="0"/>
              <a:buChar char="•"/>
              <a:defRPr/>
            </a:pPr>
            <a:r>
              <a:rPr lang="en-US" sz="809" kern="0" dirty="0">
                <a:solidFill>
                  <a:srgbClr val="7030A0"/>
                </a:solidFill>
                <a:latin typeface="Segoe UI"/>
              </a:rPr>
              <a:t>OneDrive</a:t>
            </a:r>
          </a:p>
          <a:p>
            <a:pPr marL="127128" indent="-127128" defTabSz="685142">
              <a:spcAft>
                <a:spcPts val="110"/>
              </a:spcAft>
              <a:buFont typeface="Arial" panose="020B0604020202020204" pitchFamily="34" charset="0"/>
              <a:buChar char="•"/>
              <a:defRPr/>
            </a:pPr>
            <a:r>
              <a:rPr lang="en-US" sz="809" kern="0" dirty="0">
                <a:solidFill>
                  <a:srgbClr val="7030A0"/>
                </a:solidFill>
                <a:latin typeface="Segoe UI"/>
              </a:rPr>
              <a:t>OneDrive for Business</a:t>
            </a:r>
          </a:p>
          <a:p>
            <a:pPr marL="127128" indent="-127128" defTabSz="685142">
              <a:spcAft>
                <a:spcPts val="110"/>
              </a:spcAft>
              <a:buFont typeface="Arial" panose="020B0604020202020204" pitchFamily="34" charset="0"/>
              <a:buChar char="•"/>
              <a:defRPr/>
            </a:pPr>
            <a:r>
              <a:rPr lang="en-US" sz="809" kern="0" dirty="0">
                <a:solidFill>
                  <a:srgbClr val="7030A0"/>
                </a:solidFill>
                <a:latin typeface="Segoe UI"/>
              </a:rPr>
              <a:t>OneNote</a:t>
            </a:r>
          </a:p>
          <a:p>
            <a:pPr marL="127128" indent="-127128" defTabSz="685142">
              <a:spcAft>
                <a:spcPts val="110"/>
              </a:spcAft>
              <a:buFont typeface="Arial" panose="020B0604020202020204" pitchFamily="34" charset="0"/>
              <a:buChar char="•"/>
              <a:defRPr/>
            </a:pPr>
            <a:r>
              <a:rPr lang="en-US" sz="809" kern="0" dirty="0">
                <a:solidFill>
                  <a:srgbClr val="7030A0"/>
                </a:solidFill>
                <a:latin typeface="Segoe UI"/>
              </a:rPr>
              <a:t>Outlook.com</a:t>
            </a:r>
          </a:p>
          <a:p>
            <a:pPr marL="127128" indent="-127128" defTabSz="685142">
              <a:spcAft>
                <a:spcPts val="110"/>
              </a:spcAft>
              <a:buFont typeface="Arial" panose="020B0604020202020204" pitchFamily="34" charset="0"/>
              <a:buChar char="•"/>
              <a:defRPr/>
            </a:pPr>
            <a:r>
              <a:rPr lang="en-US" sz="809" kern="0" dirty="0">
                <a:solidFill>
                  <a:srgbClr val="7030A0"/>
                </a:solidFill>
                <a:latin typeface="Segoe UI"/>
              </a:rPr>
              <a:t>Outlook Customer Manager</a:t>
            </a:r>
          </a:p>
          <a:p>
            <a:pPr marL="127128" indent="-127128" defTabSz="685142">
              <a:spcAft>
                <a:spcPts val="110"/>
              </a:spcAft>
              <a:buFont typeface="Arial" panose="020B0604020202020204" pitchFamily="34" charset="0"/>
              <a:buChar char="•"/>
              <a:defRPr/>
            </a:pPr>
            <a:r>
              <a:rPr lang="en-US" sz="809" kern="0" dirty="0">
                <a:solidFill>
                  <a:srgbClr val="7030A0"/>
                </a:solidFill>
                <a:latin typeface="Segoe UI"/>
              </a:rPr>
              <a:t>Outlook Tasks</a:t>
            </a:r>
          </a:p>
          <a:p>
            <a:pPr marL="127128" indent="-127128" defTabSz="685142">
              <a:spcAft>
                <a:spcPts val="110"/>
              </a:spcAft>
              <a:buFont typeface="Arial" panose="020B0604020202020204" pitchFamily="34" charset="0"/>
              <a:buChar char="•"/>
              <a:defRPr/>
            </a:pPr>
            <a:r>
              <a:rPr lang="en-US" sz="809" kern="0" dirty="0">
                <a:solidFill>
                  <a:srgbClr val="0078D7"/>
                </a:solidFill>
                <a:latin typeface="Segoe UI"/>
              </a:rPr>
              <a:t>Paylocity</a:t>
            </a:r>
          </a:p>
          <a:p>
            <a:pPr marL="127128" indent="-127128" defTabSz="685142">
              <a:spcAft>
                <a:spcPts val="110"/>
              </a:spcAft>
              <a:buFont typeface="Arial" panose="020B0604020202020204" pitchFamily="34" charset="0"/>
              <a:buChar char="•"/>
              <a:defRPr/>
            </a:pPr>
            <a:r>
              <a:rPr lang="en-US" sz="809" kern="0" dirty="0" err="1">
                <a:solidFill>
                  <a:srgbClr val="0078D7"/>
                </a:solidFill>
                <a:latin typeface="Segoe UI"/>
              </a:rPr>
              <a:t>PagerDuty</a:t>
            </a:r>
            <a:endParaRPr lang="en-US" sz="809" kern="0" dirty="0">
              <a:solidFill>
                <a:srgbClr val="0078D7"/>
              </a:solidFill>
              <a:latin typeface="Segoe UI"/>
            </a:endParaRPr>
          </a:p>
          <a:p>
            <a:pPr marL="127128" indent="-127128" defTabSz="685142">
              <a:spcAft>
                <a:spcPts val="110"/>
              </a:spcAft>
              <a:buFont typeface="Arial" panose="020B0604020202020204" pitchFamily="34" charset="0"/>
              <a:buChar char="•"/>
              <a:defRPr/>
            </a:pPr>
            <a:r>
              <a:rPr lang="en-US" sz="809" kern="0" dirty="0" err="1">
                <a:solidFill>
                  <a:srgbClr val="0078D7"/>
                </a:solidFill>
                <a:latin typeface="Segoe UI"/>
              </a:rPr>
              <a:t>Parserr</a:t>
            </a:r>
            <a:endParaRPr lang="en-US" sz="809" kern="0" dirty="0">
              <a:solidFill>
                <a:srgbClr val="0078D7"/>
              </a:solidFill>
              <a:latin typeface="Segoe UI"/>
            </a:endParaRPr>
          </a:p>
          <a:p>
            <a:pPr marL="127128" indent="-127128" defTabSz="685142">
              <a:spcAft>
                <a:spcPts val="110"/>
              </a:spcAft>
              <a:buFont typeface="Arial" panose="020B0604020202020204" pitchFamily="34" charset="0"/>
              <a:buChar char="•"/>
              <a:defRPr/>
            </a:pPr>
            <a:r>
              <a:rPr lang="en-US" sz="809" kern="0" dirty="0">
                <a:solidFill>
                  <a:srgbClr val="0078D7"/>
                </a:solidFill>
                <a:latin typeface="Segoe UI"/>
              </a:rPr>
              <a:t>Pinterest</a:t>
            </a:r>
          </a:p>
        </p:txBody>
      </p:sp>
      <p:sp>
        <p:nvSpPr>
          <p:cNvPr id="6" name="TextBox 5">
            <a:extLst>
              <a:ext uri="{FF2B5EF4-FFF2-40B4-BE49-F238E27FC236}">
                <a16:creationId xmlns:a16="http://schemas.microsoft.com/office/drawing/2014/main" id="{15D366E0-910D-4BBB-8825-846D92FD9FFB}"/>
              </a:ext>
            </a:extLst>
          </p:cNvPr>
          <p:cNvSpPr txBox="1"/>
          <p:nvPr/>
        </p:nvSpPr>
        <p:spPr>
          <a:xfrm>
            <a:off x="7933593" y="149006"/>
            <a:ext cx="2058906" cy="4599468"/>
          </a:xfrm>
          <a:prstGeom prst="rect">
            <a:avLst/>
          </a:prstGeom>
          <a:noFill/>
        </p:spPr>
        <p:txBody>
          <a:bodyPr wrap="square" lIns="134464" tIns="107571" rIns="134464" bIns="107571" rtlCol="0">
            <a:spAutoFit/>
          </a:bodyPr>
          <a:lstStyle/>
          <a:p>
            <a:pPr marL="127128" indent="-127128" defTabSz="685142">
              <a:spcAft>
                <a:spcPts val="110"/>
              </a:spcAft>
              <a:buFont typeface="Arial" panose="020B0604020202020204" pitchFamily="34" charset="0"/>
              <a:buChar char="•"/>
              <a:defRPr/>
            </a:pPr>
            <a:r>
              <a:rPr lang="en-US" sz="809" kern="0" dirty="0">
                <a:solidFill>
                  <a:srgbClr val="0078D7"/>
                </a:solidFill>
                <a:latin typeface="Segoe UI"/>
              </a:rPr>
              <a:t>Pipedrive</a:t>
            </a:r>
          </a:p>
          <a:p>
            <a:pPr marL="127128" indent="-127128" defTabSz="685142">
              <a:spcAft>
                <a:spcPts val="110"/>
              </a:spcAft>
              <a:buFont typeface="Arial" panose="020B0604020202020204" pitchFamily="34" charset="0"/>
              <a:buChar char="•"/>
              <a:defRPr/>
            </a:pPr>
            <a:r>
              <a:rPr lang="en-US" sz="809" kern="0" dirty="0">
                <a:solidFill>
                  <a:srgbClr val="0078D7"/>
                </a:solidFill>
                <a:latin typeface="Segoe UI"/>
              </a:rPr>
              <a:t>Pivotal Tracker</a:t>
            </a:r>
          </a:p>
          <a:p>
            <a:pPr marL="127128" indent="-127128" defTabSz="685142">
              <a:spcAft>
                <a:spcPts val="110"/>
              </a:spcAft>
              <a:buFont typeface="Arial" panose="020B0604020202020204" pitchFamily="34" charset="0"/>
              <a:buChar char="•"/>
              <a:defRPr/>
            </a:pPr>
            <a:r>
              <a:rPr lang="en-US" sz="809" kern="0" dirty="0">
                <a:solidFill>
                  <a:srgbClr val="7030A0"/>
                </a:solidFill>
                <a:latin typeface="Segoe UI"/>
              </a:rPr>
              <a:t>Planner</a:t>
            </a:r>
          </a:p>
          <a:p>
            <a:pPr marL="127128" indent="-127128" defTabSz="685142">
              <a:spcAft>
                <a:spcPts val="110"/>
              </a:spcAft>
              <a:buFont typeface="Arial" panose="020B0604020202020204" pitchFamily="34" charset="0"/>
              <a:buChar char="•"/>
              <a:defRPr/>
            </a:pPr>
            <a:r>
              <a:rPr lang="en-US" sz="809" kern="0" dirty="0">
                <a:solidFill>
                  <a:srgbClr val="7030A0"/>
                </a:solidFill>
                <a:latin typeface="Segoe UI"/>
              </a:rPr>
              <a:t>Power BI</a:t>
            </a:r>
          </a:p>
          <a:p>
            <a:pPr marL="127128" indent="-127128" defTabSz="685142">
              <a:spcAft>
                <a:spcPts val="110"/>
              </a:spcAft>
              <a:buFont typeface="Arial" panose="020B0604020202020204" pitchFamily="34" charset="0"/>
              <a:buChar char="•"/>
              <a:defRPr/>
            </a:pPr>
            <a:r>
              <a:rPr lang="en-US" sz="809" kern="0" dirty="0">
                <a:solidFill>
                  <a:srgbClr val="7030A0"/>
                </a:solidFill>
                <a:latin typeface="Segoe UI"/>
              </a:rPr>
              <a:t>Project Online</a:t>
            </a:r>
          </a:p>
          <a:p>
            <a:pPr marL="127128" indent="-127128" defTabSz="685142">
              <a:spcAft>
                <a:spcPts val="110"/>
              </a:spcAft>
              <a:buFont typeface="Arial" panose="020B0604020202020204" pitchFamily="34" charset="0"/>
              <a:buChar char="•"/>
              <a:defRPr/>
            </a:pPr>
            <a:r>
              <a:rPr lang="en-US" sz="809" kern="0" dirty="0">
                <a:solidFill>
                  <a:srgbClr val="0078D7"/>
                </a:solidFill>
                <a:latin typeface="Segoe UI"/>
              </a:rPr>
              <a:t>Redmine</a:t>
            </a:r>
          </a:p>
          <a:p>
            <a:pPr marL="127128" indent="-127128" defTabSz="685142">
              <a:spcAft>
                <a:spcPts val="110"/>
              </a:spcAft>
              <a:buFont typeface="Arial" panose="020B0604020202020204" pitchFamily="34" charset="0"/>
              <a:buChar char="•"/>
              <a:defRPr/>
            </a:pPr>
            <a:r>
              <a:rPr lang="en-US" sz="809" kern="0" dirty="0">
                <a:solidFill>
                  <a:srgbClr val="0078D7"/>
                </a:solidFill>
                <a:latin typeface="Segoe UI"/>
              </a:rPr>
              <a:t>Salesforce</a:t>
            </a:r>
          </a:p>
          <a:p>
            <a:pPr marL="127128" indent="-127128" defTabSz="685142">
              <a:spcAft>
                <a:spcPts val="110"/>
              </a:spcAft>
              <a:buFont typeface="Arial" panose="020B0604020202020204" pitchFamily="34" charset="0"/>
              <a:buChar char="•"/>
              <a:defRPr/>
            </a:pPr>
            <a:r>
              <a:rPr lang="en-US" sz="809" kern="0" dirty="0">
                <a:solidFill>
                  <a:srgbClr val="0078D7"/>
                </a:solidFill>
                <a:latin typeface="Segoe UI"/>
              </a:rPr>
              <a:t>Salesforce Chatter</a:t>
            </a:r>
          </a:p>
          <a:p>
            <a:pPr marL="127128" indent="-127128" defTabSz="685142">
              <a:spcAft>
                <a:spcPts val="110"/>
              </a:spcAft>
              <a:buFont typeface="Arial" panose="020B0604020202020204" pitchFamily="34" charset="0"/>
              <a:buChar char="•"/>
              <a:defRPr/>
            </a:pPr>
            <a:r>
              <a:rPr lang="en-US" sz="809" kern="0" dirty="0" err="1">
                <a:solidFill>
                  <a:srgbClr val="0078D7"/>
                </a:solidFill>
                <a:latin typeface="Segoe UI"/>
              </a:rPr>
              <a:t>SendGrid</a:t>
            </a:r>
            <a:endParaRPr lang="en-US" sz="809" kern="0" dirty="0">
              <a:solidFill>
                <a:srgbClr val="0078D7"/>
              </a:solidFill>
              <a:latin typeface="Segoe UI"/>
            </a:endParaRPr>
          </a:p>
          <a:p>
            <a:pPr marL="127128" indent="-127128" defTabSz="685142">
              <a:spcAft>
                <a:spcPts val="110"/>
              </a:spcAft>
              <a:buFont typeface="Arial" panose="020B0604020202020204" pitchFamily="34" charset="0"/>
              <a:buChar char="•"/>
              <a:defRPr/>
            </a:pPr>
            <a:r>
              <a:rPr lang="en-US" sz="809" kern="0" dirty="0">
                <a:solidFill>
                  <a:srgbClr val="7030A0"/>
                </a:solidFill>
                <a:latin typeface="Segoe UI"/>
              </a:rPr>
              <a:t>SharePoint Online </a:t>
            </a:r>
          </a:p>
          <a:p>
            <a:pPr marL="127128" indent="-127128" defTabSz="685142">
              <a:spcAft>
                <a:spcPts val="110"/>
              </a:spcAft>
              <a:buFont typeface="Arial" panose="020B0604020202020204" pitchFamily="34" charset="0"/>
              <a:buChar char="•"/>
              <a:defRPr/>
            </a:pPr>
            <a:r>
              <a:rPr lang="en-US" sz="809" kern="0" dirty="0">
                <a:solidFill>
                  <a:srgbClr val="0078D7"/>
                </a:solidFill>
                <a:latin typeface="Segoe UI"/>
              </a:rPr>
              <a:t>Slack</a:t>
            </a:r>
          </a:p>
          <a:p>
            <a:pPr marL="127128" indent="-127128" defTabSz="685142">
              <a:spcAft>
                <a:spcPts val="110"/>
              </a:spcAft>
              <a:buFont typeface="Arial" panose="020B0604020202020204" pitchFamily="34" charset="0"/>
              <a:buChar char="•"/>
              <a:defRPr/>
            </a:pPr>
            <a:r>
              <a:rPr lang="en-US" sz="809" kern="0" dirty="0" err="1">
                <a:solidFill>
                  <a:srgbClr val="0078D7"/>
                </a:solidFill>
                <a:latin typeface="Segoe UI"/>
              </a:rPr>
              <a:t>SmartSheet</a:t>
            </a:r>
            <a:endParaRPr lang="en-US" sz="809" kern="0" dirty="0">
              <a:solidFill>
                <a:srgbClr val="0078D7"/>
              </a:solidFill>
              <a:latin typeface="Segoe UI"/>
            </a:endParaRPr>
          </a:p>
          <a:p>
            <a:pPr marL="127128" indent="-127128" defTabSz="685142">
              <a:spcAft>
                <a:spcPts val="110"/>
              </a:spcAft>
              <a:buFont typeface="Arial" panose="020B0604020202020204" pitchFamily="34" charset="0"/>
              <a:buChar char="•"/>
              <a:defRPr/>
            </a:pPr>
            <a:r>
              <a:rPr lang="en-US" sz="809" kern="0" dirty="0" err="1">
                <a:solidFill>
                  <a:srgbClr val="0078D7"/>
                </a:solidFill>
                <a:latin typeface="Segoe UI"/>
              </a:rPr>
              <a:t>SparkPost</a:t>
            </a:r>
            <a:r>
              <a:rPr lang="en-US" sz="809" kern="0" dirty="0">
                <a:solidFill>
                  <a:srgbClr val="0078D7"/>
                </a:solidFill>
                <a:latin typeface="Segoe UI"/>
              </a:rPr>
              <a:t> </a:t>
            </a:r>
          </a:p>
          <a:p>
            <a:pPr marL="127128" indent="-127128" defTabSz="685142">
              <a:spcAft>
                <a:spcPts val="110"/>
              </a:spcAft>
              <a:buFont typeface="Arial" panose="020B0604020202020204" pitchFamily="34" charset="0"/>
              <a:buChar char="•"/>
              <a:defRPr/>
            </a:pPr>
            <a:r>
              <a:rPr lang="en-US" sz="809" kern="0" dirty="0">
                <a:solidFill>
                  <a:srgbClr val="0078D7"/>
                </a:solidFill>
                <a:latin typeface="Segoe UI"/>
              </a:rPr>
              <a:t>Stripe</a:t>
            </a:r>
          </a:p>
          <a:p>
            <a:pPr marL="127128" indent="-127128" defTabSz="685142">
              <a:spcAft>
                <a:spcPts val="110"/>
              </a:spcAft>
              <a:buFont typeface="Arial" panose="020B0604020202020204" pitchFamily="34" charset="0"/>
              <a:buChar char="•"/>
              <a:defRPr/>
            </a:pPr>
            <a:r>
              <a:rPr lang="en-US" sz="809" kern="0" dirty="0">
                <a:solidFill>
                  <a:srgbClr val="0078D7"/>
                </a:solidFill>
                <a:latin typeface="Segoe UI"/>
              </a:rPr>
              <a:t>Survey Monkey</a:t>
            </a:r>
          </a:p>
          <a:p>
            <a:pPr marL="127128" indent="-127128" defTabSz="685142">
              <a:spcAft>
                <a:spcPts val="110"/>
              </a:spcAft>
              <a:buFont typeface="Arial" panose="020B0604020202020204" pitchFamily="34" charset="0"/>
              <a:buChar char="•"/>
              <a:defRPr/>
            </a:pPr>
            <a:r>
              <a:rPr lang="en-US" sz="809" kern="0" dirty="0">
                <a:solidFill>
                  <a:srgbClr val="0078D7"/>
                </a:solidFill>
                <a:latin typeface="Segoe UI"/>
              </a:rPr>
              <a:t>Teamwork</a:t>
            </a:r>
          </a:p>
          <a:p>
            <a:pPr marL="127128" indent="-127128" defTabSz="685142">
              <a:spcAft>
                <a:spcPts val="110"/>
              </a:spcAft>
              <a:buFont typeface="Arial" panose="020B0604020202020204" pitchFamily="34" charset="0"/>
              <a:buChar char="•"/>
              <a:defRPr/>
            </a:pPr>
            <a:r>
              <a:rPr lang="en-US" sz="809" kern="0" dirty="0">
                <a:solidFill>
                  <a:srgbClr val="0078D7"/>
                </a:solidFill>
                <a:latin typeface="Segoe UI"/>
              </a:rPr>
              <a:t>Teradata</a:t>
            </a:r>
          </a:p>
          <a:p>
            <a:pPr marL="127128" indent="-127128" defTabSz="685142">
              <a:spcAft>
                <a:spcPts val="110"/>
              </a:spcAft>
              <a:buFont typeface="Arial" panose="020B0604020202020204" pitchFamily="34" charset="0"/>
              <a:buChar char="•"/>
              <a:defRPr/>
            </a:pPr>
            <a:r>
              <a:rPr lang="en-US" sz="809" kern="0" dirty="0" err="1">
                <a:solidFill>
                  <a:srgbClr val="0078D7"/>
                </a:solidFill>
                <a:latin typeface="Segoe UI"/>
              </a:rPr>
              <a:t>Todoist</a:t>
            </a:r>
            <a:endParaRPr lang="en-US" sz="809" kern="0" dirty="0">
              <a:solidFill>
                <a:srgbClr val="0078D7"/>
              </a:solidFill>
              <a:latin typeface="Segoe UI"/>
            </a:endParaRPr>
          </a:p>
          <a:p>
            <a:pPr marL="127128" indent="-127128" defTabSz="685142">
              <a:spcAft>
                <a:spcPts val="110"/>
              </a:spcAft>
              <a:buFont typeface="Arial" panose="020B0604020202020204" pitchFamily="34" charset="0"/>
              <a:buChar char="•"/>
              <a:defRPr/>
            </a:pPr>
            <a:r>
              <a:rPr lang="en-US" sz="809" kern="0" dirty="0" err="1">
                <a:solidFill>
                  <a:srgbClr val="0078D7"/>
                </a:solidFill>
                <a:latin typeface="Segoe UI"/>
              </a:rPr>
              <a:t>Toodledo</a:t>
            </a:r>
            <a:endParaRPr lang="en-US" sz="809" kern="0" dirty="0">
              <a:solidFill>
                <a:srgbClr val="0078D7"/>
              </a:solidFill>
              <a:latin typeface="Segoe UI"/>
            </a:endParaRPr>
          </a:p>
          <a:p>
            <a:pPr marL="127128" indent="-127128" defTabSz="685142">
              <a:spcAft>
                <a:spcPts val="110"/>
              </a:spcAft>
              <a:buFont typeface="Arial" panose="020B0604020202020204" pitchFamily="34" charset="0"/>
              <a:buChar char="•"/>
              <a:defRPr/>
            </a:pPr>
            <a:r>
              <a:rPr lang="en-US" sz="809" kern="0" dirty="0">
                <a:solidFill>
                  <a:srgbClr val="0078D7"/>
                </a:solidFill>
                <a:latin typeface="Segoe UI"/>
              </a:rPr>
              <a:t>Trello</a:t>
            </a:r>
          </a:p>
          <a:p>
            <a:pPr marL="127128" indent="-127128" defTabSz="685142">
              <a:spcAft>
                <a:spcPts val="110"/>
              </a:spcAft>
              <a:buFont typeface="Arial" panose="020B0604020202020204" pitchFamily="34" charset="0"/>
              <a:buChar char="•"/>
              <a:defRPr/>
            </a:pPr>
            <a:r>
              <a:rPr lang="en-US" sz="809" kern="0" dirty="0">
                <a:solidFill>
                  <a:srgbClr val="0078D7"/>
                </a:solidFill>
                <a:latin typeface="Segoe UI"/>
              </a:rPr>
              <a:t>Twilio</a:t>
            </a:r>
          </a:p>
          <a:p>
            <a:pPr marL="127128" indent="-127128" defTabSz="685142">
              <a:spcAft>
                <a:spcPts val="110"/>
              </a:spcAft>
              <a:buFont typeface="Arial" panose="020B0604020202020204" pitchFamily="34" charset="0"/>
              <a:buChar char="•"/>
              <a:defRPr/>
            </a:pPr>
            <a:r>
              <a:rPr lang="en-US" sz="809" kern="0" dirty="0">
                <a:solidFill>
                  <a:srgbClr val="0078D7"/>
                </a:solidFill>
                <a:latin typeface="Segoe UI"/>
              </a:rPr>
              <a:t>Twitter</a:t>
            </a:r>
          </a:p>
          <a:p>
            <a:pPr marL="127128" indent="-127128" defTabSz="685142">
              <a:spcAft>
                <a:spcPts val="110"/>
              </a:spcAft>
              <a:buFont typeface="Arial" panose="020B0604020202020204" pitchFamily="34" charset="0"/>
              <a:buChar char="•"/>
              <a:defRPr/>
            </a:pPr>
            <a:r>
              <a:rPr lang="en-GB" sz="809" kern="0" dirty="0" err="1">
                <a:solidFill>
                  <a:srgbClr val="0078D7"/>
                </a:solidFill>
                <a:latin typeface="Segoe UI"/>
              </a:rPr>
              <a:t>Typeform</a:t>
            </a:r>
            <a:endParaRPr lang="en-GB" sz="809" kern="0" dirty="0">
              <a:solidFill>
                <a:srgbClr val="0078D7"/>
              </a:solidFill>
              <a:latin typeface="Segoe UI"/>
            </a:endParaRPr>
          </a:p>
          <a:p>
            <a:pPr marL="127128" indent="-127128" defTabSz="685142">
              <a:spcAft>
                <a:spcPts val="110"/>
              </a:spcAft>
              <a:buFont typeface="Arial" panose="020B0604020202020204" pitchFamily="34" charset="0"/>
              <a:buChar char="•"/>
              <a:defRPr/>
            </a:pPr>
            <a:r>
              <a:rPr lang="en-GB" sz="809" kern="0" dirty="0" err="1">
                <a:solidFill>
                  <a:srgbClr val="0078D7"/>
                </a:solidFill>
                <a:latin typeface="Segoe UI"/>
              </a:rPr>
              <a:t>UserVoice</a:t>
            </a:r>
            <a:endParaRPr lang="en-GB" sz="809" kern="0" dirty="0">
              <a:solidFill>
                <a:srgbClr val="0078D7"/>
              </a:solidFill>
              <a:latin typeface="Segoe UI"/>
            </a:endParaRPr>
          </a:p>
          <a:p>
            <a:pPr marL="127128" indent="-127128" defTabSz="685142">
              <a:spcAft>
                <a:spcPts val="110"/>
              </a:spcAft>
              <a:buFont typeface="Arial" panose="020B0604020202020204" pitchFamily="34" charset="0"/>
              <a:buChar char="•"/>
              <a:defRPr/>
            </a:pPr>
            <a:r>
              <a:rPr lang="en-GB" sz="809" kern="0" dirty="0">
                <a:solidFill>
                  <a:srgbClr val="0078D7"/>
                </a:solidFill>
                <a:latin typeface="Segoe UI"/>
              </a:rPr>
              <a:t>Vimeo</a:t>
            </a:r>
          </a:p>
          <a:p>
            <a:pPr marL="127128" indent="-127128" defTabSz="685142">
              <a:spcAft>
                <a:spcPts val="110"/>
              </a:spcAft>
              <a:buFont typeface="Arial" panose="020B0604020202020204" pitchFamily="34" charset="0"/>
              <a:buChar char="•"/>
              <a:defRPr/>
            </a:pPr>
            <a:r>
              <a:rPr lang="en-GB" sz="809" kern="0" dirty="0">
                <a:solidFill>
                  <a:srgbClr val="7030A0"/>
                </a:solidFill>
                <a:latin typeface="Segoe UI"/>
              </a:rPr>
              <a:t>VS Team Services</a:t>
            </a:r>
          </a:p>
          <a:p>
            <a:pPr marL="127128" indent="-127128" defTabSz="685142">
              <a:spcAft>
                <a:spcPts val="110"/>
              </a:spcAft>
              <a:buFont typeface="Arial" panose="020B0604020202020204" pitchFamily="34" charset="0"/>
              <a:buChar char="•"/>
              <a:defRPr/>
            </a:pPr>
            <a:r>
              <a:rPr lang="en-GB" sz="809" kern="0" dirty="0" err="1">
                <a:solidFill>
                  <a:srgbClr val="0078D7"/>
                </a:solidFill>
                <a:latin typeface="Segoe UI"/>
              </a:rPr>
              <a:t>Webmerge</a:t>
            </a:r>
            <a:endParaRPr lang="en-GB" sz="809" kern="0" dirty="0">
              <a:solidFill>
                <a:srgbClr val="0078D7"/>
              </a:solidFill>
              <a:latin typeface="Segoe UI"/>
            </a:endParaRPr>
          </a:p>
          <a:p>
            <a:pPr marL="127128" indent="-127128" defTabSz="685142">
              <a:spcAft>
                <a:spcPts val="110"/>
              </a:spcAft>
              <a:buFont typeface="Arial" panose="020B0604020202020204" pitchFamily="34" charset="0"/>
              <a:buChar char="•"/>
              <a:defRPr/>
            </a:pPr>
            <a:r>
              <a:rPr lang="en-GB" sz="809" kern="0" dirty="0" err="1">
                <a:solidFill>
                  <a:srgbClr val="0078D7"/>
                </a:solidFill>
                <a:latin typeface="Segoe UI"/>
              </a:rPr>
              <a:t>Wordpress</a:t>
            </a:r>
            <a:endParaRPr lang="en-GB" sz="809" kern="0" dirty="0">
              <a:solidFill>
                <a:srgbClr val="0078D7"/>
              </a:solidFill>
              <a:latin typeface="Segoe UI"/>
            </a:endParaRPr>
          </a:p>
          <a:p>
            <a:pPr marL="127128" indent="-127128" defTabSz="685142">
              <a:spcAft>
                <a:spcPts val="110"/>
              </a:spcAft>
              <a:buFont typeface="Arial" panose="020B0604020202020204" pitchFamily="34" charset="0"/>
              <a:buChar char="•"/>
              <a:defRPr/>
            </a:pPr>
            <a:r>
              <a:rPr lang="en-GB" sz="809" kern="0" dirty="0">
                <a:solidFill>
                  <a:srgbClr val="7030A0"/>
                </a:solidFill>
                <a:latin typeface="Segoe UI"/>
              </a:rPr>
              <a:t>Wunderlist</a:t>
            </a:r>
          </a:p>
          <a:p>
            <a:pPr marL="127128" indent="-127128" defTabSz="685142">
              <a:spcAft>
                <a:spcPts val="110"/>
              </a:spcAft>
              <a:buFont typeface="Arial" panose="020B0604020202020204" pitchFamily="34" charset="0"/>
              <a:buChar char="•"/>
              <a:defRPr/>
            </a:pPr>
            <a:r>
              <a:rPr lang="en-GB" sz="809" kern="0" dirty="0">
                <a:solidFill>
                  <a:srgbClr val="7030A0"/>
                </a:solidFill>
                <a:latin typeface="Segoe UI"/>
              </a:rPr>
              <a:t>Yammer</a:t>
            </a:r>
          </a:p>
          <a:p>
            <a:pPr marL="127128" indent="-127128" defTabSz="685142">
              <a:spcAft>
                <a:spcPts val="110"/>
              </a:spcAft>
              <a:buFont typeface="Arial" panose="020B0604020202020204" pitchFamily="34" charset="0"/>
              <a:buChar char="•"/>
              <a:defRPr/>
            </a:pPr>
            <a:r>
              <a:rPr lang="en-GB" sz="809" kern="0" dirty="0">
                <a:solidFill>
                  <a:srgbClr val="0078D7"/>
                </a:solidFill>
                <a:latin typeface="Segoe UI"/>
              </a:rPr>
              <a:t>YouTube</a:t>
            </a:r>
          </a:p>
          <a:p>
            <a:pPr marL="127128" indent="-127128" defTabSz="685142">
              <a:spcAft>
                <a:spcPts val="110"/>
              </a:spcAft>
              <a:buFont typeface="Arial" panose="020B0604020202020204" pitchFamily="34" charset="0"/>
              <a:buChar char="•"/>
              <a:defRPr/>
            </a:pPr>
            <a:r>
              <a:rPr lang="en-GB" sz="809" kern="0" dirty="0">
                <a:solidFill>
                  <a:srgbClr val="0078D7"/>
                </a:solidFill>
                <a:latin typeface="Segoe UI"/>
              </a:rPr>
              <a:t>Zendesk</a:t>
            </a:r>
          </a:p>
        </p:txBody>
      </p:sp>
      <p:sp>
        <p:nvSpPr>
          <p:cNvPr id="7" name="Rectangle 6">
            <a:extLst>
              <a:ext uri="{FF2B5EF4-FFF2-40B4-BE49-F238E27FC236}">
                <a16:creationId xmlns:a16="http://schemas.microsoft.com/office/drawing/2014/main" id="{F72E95C1-DEA5-401B-A5D6-7AE1CFAAC75E}"/>
              </a:ext>
            </a:extLst>
          </p:cNvPr>
          <p:cNvSpPr/>
          <p:nvPr/>
        </p:nvSpPr>
        <p:spPr bwMode="auto">
          <a:xfrm>
            <a:off x="650" y="731"/>
            <a:ext cx="3170886" cy="514204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5" tIns="107556" rIns="134445" bIns="107556" numCol="1" spcCol="0" rtlCol="0" fromWordArt="0" anchor="t" anchorCtr="0" forceAA="0" compatLnSpc="1">
            <a:prstTxWarp prst="textNoShape">
              <a:avLst/>
            </a:prstTxWarp>
            <a:noAutofit/>
          </a:bodyPr>
          <a:lstStyle/>
          <a:p>
            <a:pPr algn="ctr" defTabSz="685515" fontAlgn="base">
              <a:lnSpc>
                <a:spcPct val="90000"/>
              </a:lnSpc>
              <a:spcBef>
                <a:spcPct val="0"/>
              </a:spcBef>
              <a:spcAft>
                <a:spcPct val="0"/>
              </a:spcAft>
              <a:defRPr/>
            </a:pPr>
            <a:endParaRPr lang="en-US" sz="1765"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9" name="Picture 8">
            <a:extLst>
              <a:ext uri="{FF2B5EF4-FFF2-40B4-BE49-F238E27FC236}">
                <a16:creationId xmlns:a16="http://schemas.microsoft.com/office/drawing/2014/main" id="{B5442D51-8F54-49D0-8D04-28A5BB5E5BCD}"/>
              </a:ext>
            </a:extLst>
          </p:cNvPr>
          <p:cNvPicPr>
            <a:picLocks noChangeAspect="1"/>
          </p:cNvPicPr>
          <p:nvPr/>
        </p:nvPicPr>
        <p:blipFill>
          <a:blip r:embed="rId3"/>
          <a:stretch>
            <a:fillRect/>
          </a:stretch>
        </p:blipFill>
        <p:spPr>
          <a:xfrm>
            <a:off x="89876" y="86371"/>
            <a:ext cx="2801570" cy="936845"/>
          </a:xfrm>
          <a:prstGeom prst="rect">
            <a:avLst/>
          </a:prstGeom>
        </p:spPr>
      </p:pic>
      <p:sp>
        <p:nvSpPr>
          <p:cNvPr id="10" name="Text Placeholder 2">
            <a:extLst>
              <a:ext uri="{FF2B5EF4-FFF2-40B4-BE49-F238E27FC236}">
                <a16:creationId xmlns:a16="http://schemas.microsoft.com/office/drawing/2014/main" id="{30F9F01E-CF70-458D-B577-D2E29C19C794}"/>
              </a:ext>
            </a:extLst>
          </p:cNvPr>
          <p:cNvSpPr txBox="1">
            <a:spLocks/>
          </p:cNvSpPr>
          <p:nvPr/>
        </p:nvSpPr>
        <p:spPr>
          <a:xfrm>
            <a:off x="225738" y="1274287"/>
            <a:ext cx="3122929" cy="1872215"/>
          </a:xfrm>
          <a:prstGeom prst="rect">
            <a:avLst/>
          </a:prstGeom>
        </p:spPr>
        <p:txBody>
          <a:bodyPr lIns="134368" tIns="107495" rIns="134368"/>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3921" kern="1200" spc="0" baseline="0" dirty="0" smtClean="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2353"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defTabSz="913956">
              <a:spcAft>
                <a:spcPts val="294"/>
              </a:spcAft>
              <a:buNone/>
              <a:defRPr/>
            </a:pPr>
            <a:r>
              <a:rPr lang="en-US" sz="1471"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Cloud APIs and </a:t>
            </a:r>
            <a:br>
              <a:rPr lang="en-US" sz="1471"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br>
            <a:r>
              <a:rPr lang="en-US" sz="1471"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platform functionality</a:t>
            </a:r>
          </a:p>
          <a:p>
            <a:pPr marL="0" lvl="1" indent="0" defTabSz="685714">
              <a:spcBef>
                <a:spcPts val="0"/>
              </a:spcBef>
              <a:spcAft>
                <a:spcPts val="450"/>
              </a:spcAft>
              <a:buNone/>
              <a:defRPr/>
            </a:pPr>
            <a:r>
              <a:rPr lang="en-US" sz="1324" dirty="0">
                <a:gradFill>
                  <a:gsLst>
                    <a:gs pos="2917">
                      <a:srgbClr val="FFFFFF"/>
                    </a:gs>
                    <a:gs pos="30000">
                      <a:srgbClr val="FFFFFF"/>
                    </a:gs>
                  </a:gsLst>
                  <a:lin ang="5400000" scaled="0"/>
                </a:gradFill>
                <a:latin typeface="Segoe UI Semilight"/>
              </a:rPr>
              <a:t>To your services, apps, LOB systems </a:t>
            </a:r>
          </a:p>
          <a:p>
            <a:pPr marL="0" lvl="1" indent="0" defTabSz="685714">
              <a:spcBef>
                <a:spcPts val="0"/>
              </a:spcBef>
              <a:spcAft>
                <a:spcPts val="450"/>
              </a:spcAft>
              <a:buNone/>
              <a:defRPr/>
            </a:pPr>
            <a:r>
              <a:rPr lang="en-US" sz="1324" dirty="0">
                <a:gradFill>
                  <a:gsLst>
                    <a:gs pos="2917">
                      <a:srgbClr val="FFFFFF"/>
                    </a:gs>
                    <a:gs pos="30000">
                      <a:srgbClr val="FFFFFF"/>
                    </a:gs>
                  </a:gsLst>
                  <a:lin ang="5400000" scaled="0"/>
                </a:gradFill>
                <a:latin typeface="Segoe UI Semilight"/>
              </a:rPr>
              <a:t>Hosted and managed within </a:t>
            </a:r>
            <a:br>
              <a:rPr lang="en-US" sz="1324" dirty="0">
                <a:gradFill>
                  <a:gsLst>
                    <a:gs pos="2917">
                      <a:srgbClr val="FFFFFF"/>
                    </a:gs>
                    <a:gs pos="30000">
                      <a:srgbClr val="FFFFFF"/>
                    </a:gs>
                  </a:gsLst>
                  <a:lin ang="5400000" scaled="0"/>
                </a:gradFill>
                <a:latin typeface="Segoe UI Semilight"/>
              </a:rPr>
            </a:br>
            <a:r>
              <a:rPr lang="en-US" sz="1324" dirty="0">
                <a:gradFill>
                  <a:gsLst>
                    <a:gs pos="2917">
                      <a:srgbClr val="FFFFFF"/>
                    </a:gs>
                    <a:gs pos="30000">
                      <a:srgbClr val="FFFFFF"/>
                    </a:gs>
                  </a:gsLst>
                  <a:lin ang="5400000" scaled="0"/>
                </a:gradFill>
                <a:latin typeface="Segoe UI Semilight"/>
              </a:rPr>
              <a:t>the platform</a:t>
            </a:r>
          </a:p>
          <a:p>
            <a:pPr marL="0" lvl="1" indent="0" defTabSz="685714">
              <a:spcBef>
                <a:spcPts val="0"/>
              </a:spcBef>
              <a:spcAft>
                <a:spcPts val="450"/>
              </a:spcAft>
              <a:buNone/>
              <a:defRPr/>
            </a:pPr>
            <a:r>
              <a:rPr lang="en-US" sz="1324" dirty="0">
                <a:gradFill>
                  <a:gsLst>
                    <a:gs pos="2917">
                      <a:srgbClr val="FFFFFF"/>
                    </a:gs>
                    <a:gs pos="30000">
                      <a:srgbClr val="FFFFFF"/>
                    </a:gs>
                  </a:gsLst>
                  <a:lin ang="5400000" scaled="0"/>
                </a:gradFill>
                <a:latin typeface="Segoe UI Semilight"/>
              </a:rPr>
              <a:t>Scales to meet your needs </a:t>
            </a:r>
          </a:p>
          <a:p>
            <a:pPr marL="0" lvl="1" indent="0" defTabSz="685714">
              <a:spcBef>
                <a:spcPts val="0"/>
              </a:spcBef>
              <a:spcAft>
                <a:spcPts val="450"/>
              </a:spcAft>
              <a:buNone/>
              <a:defRPr/>
            </a:pPr>
            <a:r>
              <a:rPr lang="en-US" sz="1324" dirty="0">
                <a:gradFill>
                  <a:gsLst>
                    <a:gs pos="2917">
                      <a:srgbClr val="FFFFFF"/>
                    </a:gs>
                    <a:gs pos="30000">
                      <a:srgbClr val="FFFFFF"/>
                    </a:gs>
                  </a:gsLst>
                  <a:lin ang="5400000" scaled="0"/>
                </a:gradFill>
                <a:latin typeface="Segoe UI Semilight"/>
              </a:rPr>
              <a:t>First class designer experience</a:t>
            </a:r>
          </a:p>
          <a:p>
            <a:pPr marL="0" lvl="1" indent="0" defTabSz="685714">
              <a:spcBef>
                <a:spcPts val="0"/>
              </a:spcBef>
              <a:spcAft>
                <a:spcPts val="450"/>
              </a:spcAft>
              <a:buNone/>
              <a:defRPr/>
            </a:pPr>
            <a:r>
              <a:rPr lang="en-US" sz="1324" dirty="0">
                <a:gradFill>
                  <a:gsLst>
                    <a:gs pos="2917">
                      <a:srgbClr val="FFFFFF"/>
                    </a:gs>
                    <a:gs pos="30000">
                      <a:srgbClr val="FFFFFF"/>
                    </a:gs>
                  </a:gsLst>
                  <a:lin ang="5400000" scaled="0"/>
                </a:gradFill>
                <a:latin typeface="Segoe UI Semilight"/>
              </a:rPr>
              <a:t>Rapid development</a:t>
            </a:r>
          </a:p>
        </p:txBody>
      </p:sp>
      <p:sp>
        <p:nvSpPr>
          <p:cNvPr id="11" name="Text Placeholder 2">
            <a:extLst>
              <a:ext uri="{FF2B5EF4-FFF2-40B4-BE49-F238E27FC236}">
                <a16:creationId xmlns:a16="http://schemas.microsoft.com/office/drawing/2014/main" id="{392E136A-415F-4ABC-B19F-4699C6A65456}"/>
              </a:ext>
            </a:extLst>
          </p:cNvPr>
          <p:cNvSpPr txBox="1">
            <a:spLocks/>
          </p:cNvSpPr>
          <p:nvPr/>
        </p:nvSpPr>
        <p:spPr>
          <a:xfrm>
            <a:off x="223706" y="3237940"/>
            <a:ext cx="3128267" cy="1711220"/>
          </a:xfrm>
          <a:prstGeom prst="rect">
            <a:avLst/>
          </a:prstGeom>
        </p:spPr>
        <p:txBody>
          <a:bodyPr vert="horz" wrap="square" lIns="134368" tIns="107495" rIns="134368" bIns="67175" rtlCol="0">
            <a:spAutoFit/>
          </a:bodyPr>
          <a:lstStyle>
            <a:lvl1pPr marL="287338" marR="0" indent="-287338" algn="l" defTabSz="932742" rtl="0" eaLnBrk="1" fontAlgn="auto" latinLnBrk="0" hangingPunct="1">
              <a:lnSpc>
                <a:spcPct val="90000"/>
              </a:lnSpc>
              <a:spcBef>
                <a:spcPts val="1224"/>
              </a:spcBef>
              <a:spcAft>
                <a:spcPts val="0"/>
              </a:spcAft>
              <a:buClr>
                <a:schemeClr val="tx1"/>
              </a:buClr>
              <a:buSzPct val="90000"/>
              <a:buFont typeface="Arial" pitchFamily="34" charset="0"/>
              <a:buChar char="•"/>
              <a:tabLst/>
              <a:defRPr lang="en-US" sz="3200" kern="1200" spc="0" baseline="0">
                <a:gradFill>
                  <a:gsLst>
                    <a:gs pos="1250">
                      <a:schemeClr val="tx1"/>
                    </a:gs>
                    <a:gs pos="100000">
                      <a:schemeClr val="tx1"/>
                    </a:gs>
                  </a:gsLst>
                  <a:lin ang="5400000" scaled="0"/>
                </a:gradFill>
                <a:latin typeface="+mj-lt"/>
                <a:ea typeface="+mn-ea"/>
                <a:cs typeface="+mn-cs"/>
              </a:defRPr>
            </a:lvl1pPr>
            <a:lvl2pPr marL="531166" marR="0" indent="-233195"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a:gradFill>
                  <a:gsLst>
                    <a:gs pos="1250">
                      <a:schemeClr val="tx1"/>
                    </a:gs>
                    <a:gs pos="100000">
                      <a:schemeClr val="tx1"/>
                    </a:gs>
                  </a:gsLst>
                  <a:lin ang="5400000" scaled="0"/>
                </a:gradFill>
                <a:latin typeface="+mn-lt"/>
                <a:ea typeface="+mn-ea"/>
                <a:cs typeface="Segoe UI" panose="020B0502040204020203" pitchFamily="34" charset="0"/>
              </a:defRPr>
            </a:lvl2pPr>
            <a:lvl3pPr marL="699585" marR="0" indent="-168419"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880958" marR="0" indent="-181374"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049377" marR="0" indent="-168419"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3956">
              <a:spcBef>
                <a:spcPct val="20000"/>
              </a:spcBef>
              <a:spcAft>
                <a:spcPts val="294"/>
              </a:spcAft>
              <a:buClrTx/>
              <a:buNone/>
              <a:defRPr/>
            </a:pPr>
            <a:r>
              <a:rPr lang="en-US" sz="1471"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API connections</a:t>
            </a:r>
          </a:p>
          <a:p>
            <a:pPr marL="0" lvl="1" indent="0" defTabSz="685714">
              <a:spcBef>
                <a:spcPts val="0"/>
              </a:spcBef>
              <a:spcAft>
                <a:spcPts val="450"/>
              </a:spcAft>
              <a:buNone/>
              <a:defRPr/>
            </a:pPr>
            <a:r>
              <a:rPr lang="en-US" sz="1324" dirty="0">
                <a:gradFill>
                  <a:gsLst>
                    <a:gs pos="2917">
                      <a:srgbClr val="FFFFFF"/>
                    </a:gs>
                    <a:gs pos="30000">
                      <a:srgbClr val="FFFFFF"/>
                    </a:gs>
                  </a:gsLst>
                  <a:lin ang="5400000" scaled="0"/>
                </a:gradFill>
                <a:latin typeface="Segoe UI Semilight"/>
              </a:rPr>
              <a:t>Authenticate once and reuse</a:t>
            </a:r>
          </a:p>
          <a:p>
            <a:pPr marL="0" lvl="1" indent="0" defTabSz="685714">
              <a:spcBef>
                <a:spcPts val="0"/>
              </a:spcBef>
              <a:spcAft>
                <a:spcPts val="450"/>
              </a:spcAft>
              <a:buNone/>
              <a:defRPr/>
            </a:pPr>
            <a:r>
              <a:rPr lang="en-US" sz="1324" dirty="0">
                <a:gradFill>
                  <a:gsLst>
                    <a:gs pos="2917">
                      <a:srgbClr val="FFFFFF"/>
                    </a:gs>
                    <a:gs pos="30000">
                      <a:srgbClr val="FFFFFF"/>
                    </a:gs>
                  </a:gsLst>
                  <a:lin ang="5400000" scaled="0"/>
                </a:gradFill>
                <a:latin typeface="Segoe UI Semilight"/>
              </a:rPr>
              <a:t>Differentiate connection </a:t>
            </a:r>
            <a:br>
              <a:rPr lang="en-US" sz="1324" dirty="0">
                <a:gradFill>
                  <a:gsLst>
                    <a:gs pos="2917">
                      <a:srgbClr val="FFFFFF"/>
                    </a:gs>
                    <a:gs pos="30000">
                      <a:srgbClr val="FFFFFF"/>
                    </a:gs>
                  </a:gsLst>
                  <a:lin ang="5400000" scaled="0"/>
                </a:gradFill>
                <a:latin typeface="Segoe UI Semilight"/>
              </a:rPr>
            </a:br>
            <a:r>
              <a:rPr lang="en-US" sz="1324" dirty="0">
                <a:gradFill>
                  <a:gsLst>
                    <a:gs pos="2917">
                      <a:srgbClr val="FFFFFF"/>
                    </a:gs>
                    <a:gs pos="30000">
                      <a:srgbClr val="FFFFFF"/>
                    </a:gs>
                  </a:gsLst>
                  <a:lin ang="5400000" scaled="0"/>
                </a:gradFill>
                <a:latin typeface="Segoe UI Semilight"/>
              </a:rPr>
              <a:t>configuration</a:t>
            </a:r>
          </a:p>
          <a:p>
            <a:pPr marL="0" lvl="1" indent="0" defTabSz="685714">
              <a:spcBef>
                <a:spcPts val="0"/>
              </a:spcBef>
              <a:spcAft>
                <a:spcPts val="450"/>
              </a:spcAft>
              <a:buNone/>
              <a:defRPr/>
            </a:pPr>
            <a:r>
              <a:rPr lang="en-US" sz="1324" dirty="0">
                <a:gradFill>
                  <a:gsLst>
                    <a:gs pos="2917">
                      <a:srgbClr val="FFFFFF"/>
                    </a:gs>
                    <a:gs pos="30000">
                      <a:srgbClr val="FFFFFF"/>
                    </a:gs>
                  </a:gsLst>
                  <a:lin ang="5400000" scaled="0"/>
                </a:gradFill>
                <a:latin typeface="Segoe UI Semilight"/>
              </a:rPr>
              <a:t>Simple to deploy</a:t>
            </a:r>
          </a:p>
          <a:p>
            <a:pPr marL="0" lvl="1" indent="0" defTabSz="685714">
              <a:spcBef>
                <a:spcPts val="0"/>
              </a:spcBef>
              <a:spcAft>
                <a:spcPts val="450"/>
              </a:spcAft>
              <a:buNone/>
              <a:defRPr/>
            </a:pPr>
            <a:r>
              <a:rPr lang="en-US" sz="1324" dirty="0">
                <a:gradFill>
                  <a:gsLst>
                    <a:gs pos="2917">
                      <a:srgbClr val="FFFFFF"/>
                    </a:gs>
                    <a:gs pos="30000">
                      <a:srgbClr val="FFFFFF"/>
                    </a:gs>
                  </a:gsLst>
                  <a:lin ang="5400000" scaled="0"/>
                </a:gradFill>
                <a:latin typeface="Segoe UI Semilight"/>
              </a:rPr>
              <a:t>Portal experience for managing </a:t>
            </a:r>
            <a:br>
              <a:rPr lang="en-US" sz="1324" dirty="0">
                <a:gradFill>
                  <a:gsLst>
                    <a:gs pos="2917">
                      <a:srgbClr val="FFFFFF"/>
                    </a:gs>
                    <a:gs pos="30000">
                      <a:srgbClr val="FFFFFF"/>
                    </a:gs>
                  </a:gsLst>
                  <a:lin ang="5400000" scaled="0"/>
                </a:gradFill>
                <a:latin typeface="Segoe UI Semilight"/>
              </a:rPr>
            </a:br>
            <a:r>
              <a:rPr lang="en-US" sz="1324" dirty="0">
                <a:gradFill>
                  <a:gsLst>
                    <a:gs pos="2917">
                      <a:srgbClr val="FFFFFF"/>
                    </a:gs>
                    <a:gs pos="30000">
                      <a:srgbClr val="FFFFFF"/>
                    </a:gs>
                  </a:gsLst>
                  <a:lin ang="5400000" scaled="0"/>
                </a:gradFill>
                <a:latin typeface="Segoe UI Semilight"/>
              </a:rPr>
              <a:t>API Connections</a:t>
            </a:r>
          </a:p>
        </p:txBody>
      </p:sp>
      <p:sp>
        <p:nvSpPr>
          <p:cNvPr id="12" name="TextBox 11">
            <a:extLst>
              <a:ext uri="{FF2B5EF4-FFF2-40B4-BE49-F238E27FC236}">
                <a16:creationId xmlns:a16="http://schemas.microsoft.com/office/drawing/2014/main" id="{A64EA601-E73C-4D2C-A11F-3AD7766B8AF8}"/>
              </a:ext>
            </a:extLst>
          </p:cNvPr>
          <p:cNvSpPr txBox="1"/>
          <p:nvPr/>
        </p:nvSpPr>
        <p:spPr>
          <a:xfrm>
            <a:off x="3283762" y="7235"/>
            <a:ext cx="2058906" cy="2009400"/>
          </a:xfrm>
          <a:prstGeom prst="rect">
            <a:avLst/>
          </a:prstGeom>
          <a:noFill/>
        </p:spPr>
        <p:txBody>
          <a:bodyPr wrap="square" lIns="134464" tIns="107571" rIns="134464" bIns="107571" rtlCol="0">
            <a:spAutoFit/>
          </a:bodyPr>
          <a:lstStyle/>
          <a:p>
            <a:pPr defTabSz="685142">
              <a:spcAft>
                <a:spcPts val="110"/>
              </a:spcAft>
              <a:defRPr/>
            </a:pPr>
            <a:r>
              <a:rPr lang="en-US" sz="1765" kern="0" dirty="0">
                <a:solidFill>
                  <a:srgbClr val="7030A0"/>
                </a:solidFill>
                <a:latin typeface="Segoe UI"/>
              </a:rPr>
              <a:t>XML</a:t>
            </a:r>
          </a:p>
          <a:p>
            <a:pPr marL="127128" indent="-127128" defTabSz="685142">
              <a:spcAft>
                <a:spcPts val="110"/>
              </a:spcAft>
              <a:buFont typeface="Arial" panose="020B0604020202020204" pitchFamily="34" charset="0"/>
              <a:buChar char="•"/>
              <a:defRPr/>
            </a:pPr>
            <a:r>
              <a:rPr lang="en-US" sz="809" kern="0" dirty="0">
                <a:solidFill>
                  <a:srgbClr val="0078D7"/>
                </a:solidFill>
                <a:latin typeface="Segoe UI"/>
              </a:rPr>
              <a:t>XML Validation</a:t>
            </a:r>
          </a:p>
          <a:p>
            <a:pPr marL="127128" indent="-127128" defTabSz="685142">
              <a:spcAft>
                <a:spcPts val="110"/>
              </a:spcAft>
              <a:buFont typeface="Arial" panose="020B0604020202020204" pitchFamily="34" charset="0"/>
              <a:buChar char="•"/>
              <a:defRPr/>
            </a:pPr>
            <a:r>
              <a:rPr lang="en-US" sz="809" kern="0" dirty="0">
                <a:solidFill>
                  <a:srgbClr val="0078D7"/>
                </a:solidFill>
                <a:latin typeface="Segoe UI"/>
              </a:rPr>
              <a:t>Transform XML (+Mapper)</a:t>
            </a:r>
          </a:p>
          <a:p>
            <a:pPr marL="127128" indent="-127128" defTabSz="685142">
              <a:spcAft>
                <a:spcPts val="110"/>
              </a:spcAft>
              <a:buFont typeface="Arial" panose="020B0604020202020204" pitchFamily="34" charset="0"/>
              <a:buChar char="•"/>
              <a:defRPr/>
            </a:pPr>
            <a:r>
              <a:rPr lang="en-US" sz="809" kern="0" dirty="0">
                <a:solidFill>
                  <a:srgbClr val="0078D7"/>
                </a:solidFill>
                <a:latin typeface="Segoe UI"/>
              </a:rPr>
              <a:t>Flat File Encode</a:t>
            </a:r>
          </a:p>
          <a:p>
            <a:pPr marL="127128" indent="-127128" defTabSz="685142">
              <a:spcAft>
                <a:spcPts val="110"/>
              </a:spcAft>
              <a:buFont typeface="Arial" panose="020B0604020202020204" pitchFamily="34" charset="0"/>
              <a:buChar char="•"/>
              <a:defRPr/>
            </a:pPr>
            <a:r>
              <a:rPr lang="en-US" sz="809" kern="0" dirty="0">
                <a:solidFill>
                  <a:srgbClr val="0078D7"/>
                </a:solidFill>
                <a:latin typeface="Segoe UI"/>
              </a:rPr>
              <a:t>Flat File Decode</a:t>
            </a:r>
          </a:p>
          <a:p>
            <a:pPr marL="127128" indent="-127128" defTabSz="685142">
              <a:spcAft>
                <a:spcPts val="110"/>
              </a:spcAft>
              <a:buFont typeface="Arial" panose="020B0604020202020204" pitchFamily="34" charset="0"/>
              <a:buChar char="•"/>
              <a:defRPr/>
            </a:pPr>
            <a:r>
              <a:rPr lang="en-US" sz="809" kern="0" dirty="0" err="1">
                <a:solidFill>
                  <a:srgbClr val="0078D7"/>
                </a:solidFill>
                <a:latin typeface="Segoe UI"/>
              </a:rPr>
              <a:t>Int</a:t>
            </a:r>
            <a:r>
              <a:rPr lang="en-US" sz="809" kern="0" dirty="0">
                <a:solidFill>
                  <a:srgbClr val="0078D7"/>
                </a:solidFill>
                <a:latin typeface="Segoe UI"/>
              </a:rPr>
              <a:t> Account Artifact Lookup</a:t>
            </a:r>
          </a:p>
          <a:p>
            <a:pPr defTabSz="685142">
              <a:spcAft>
                <a:spcPts val="110"/>
              </a:spcAft>
              <a:defRPr/>
            </a:pPr>
            <a:r>
              <a:rPr lang="en-US" sz="1765" kern="0" dirty="0">
                <a:solidFill>
                  <a:srgbClr val="7030A0"/>
                </a:solidFill>
                <a:latin typeface="Segoe UI"/>
              </a:rPr>
              <a:t>EDI</a:t>
            </a:r>
          </a:p>
          <a:p>
            <a:pPr marL="127128" indent="-127128" defTabSz="685142">
              <a:spcAft>
                <a:spcPts val="110"/>
              </a:spcAft>
              <a:buFont typeface="Arial" panose="020B0604020202020204" pitchFamily="34" charset="0"/>
              <a:buChar char="•"/>
              <a:defRPr/>
            </a:pPr>
            <a:r>
              <a:rPr lang="en-US" sz="809" kern="0" dirty="0">
                <a:solidFill>
                  <a:srgbClr val="0078D7"/>
                </a:solidFill>
                <a:latin typeface="Segoe UI"/>
              </a:rPr>
              <a:t>X12</a:t>
            </a:r>
          </a:p>
          <a:p>
            <a:pPr marL="127128" indent="-127128" defTabSz="685142">
              <a:spcAft>
                <a:spcPts val="110"/>
              </a:spcAft>
              <a:buFont typeface="Arial" panose="020B0604020202020204" pitchFamily="34" charset="0"/>
              <a:buChar char="•"/>
              <a:defRPr/>
            </a:pPr>
            <a:r>
              <a:rPr lang="en-US" sz="809" kern="0" dirty="0">
                <a:solidFill>
                  <a:srgbClr val="0078D7"/>
                </a:solidFill>
                <a:latin typeface="Segoe UI"/>
              </a:rPr>
              <a:t>EDIFACT</a:t>
            </a:r>
          </a:p>
          <a:p>
            <a:pPr marL="127128" indent="-127128" defTabSz="685142">
              <a:spcAft>
                <a:spcPts val="110"/>
              </a:spcAft>
              <a:buFont typeface="Arial" panose="020B0604020202020204" pitchFamily="34" charset="0"/>
              <a:buChar char="•"/>
              <a:defRPr/>
            </a:pPr>
            <a:r>
              <a:rPr lang="en-US" sz="809" kern="0" dirty="0">
                <a:solidFill>
                  <a:srgbClr val="0078D7"/>
                </a:solidFill>
                <a:latin typeface="Segoe UI"/>
              </a:rPr>
              <a:t>AS2</a:t>
            </a:r>
          </a:p>
          <a:p>
            <a:pPr marL="127128" indent="-127128" defTabSz="685142">
              <a:spcAft>
                <a:spcPts val="110"/>
              </a:spcAft>
              <a:buFont typeface="Arial" panose="020B0604020202020204" pitchFamily="34" charset="0"/>
              <a:buChar char="•"/>
              <a:defRPr/>
            </a:pPr>
            <a:endParaRPr lang="en-US" sz="809" kern="0" dirty="0">
              <a:solidFill>
                <a:srgbClr val="0078D7"/>
              </a:solidFill>
              <a:latin typeface="Segoe UI"/>
            </a:endParaRPr>
          </a:p>
        </p:txBody>
      </p:sp>
      <p:sp>
        <p:nvSpPr>
          <p:cNvPr id="13" name="TextBox 12">
            <a:extLst>
              <a:ext uri="{FF2B5EF4-FFF2-40B4-BE49-F238E27FC236}">
                <a16:creationId xmlns:a16="http://schemas.microsoft.com/office/drawing/2014/main" id="{615E72FF-FB03-4362-9F5B-64D89879435F}"/>
              </a:ext>
            </a:extLst>
          </p:cNvPr>
          <p:cNvSpPr txBox="1"/>
          <p:nvPr/>
        </p:nvSpPr>
        <p:spPr>
          <a:xfrm>
            <a:off x="4852133" y="7236"/>
            <a:ext cx="2058906" cy="2421436"/>
          </a:xfrm>
          <a:prstGeom prst="rect">
            <a:avLst/>
          </a:prstGeom>
          <a:noFill/>
        </p:spPr>
        <p:txBody>
          <a:bodyPr wrap="square" lIns="134464" tIns="107571" rIns="134464" bIns="107571" rtlCol="0">
            <a:spAutoFit/>
          </a:bodyPr>
          <a:lstStyle/>
          <a:p>
            <a:pPr defTabSz="685142">
              <a:spcAft>
                <a:spcPts val="110"/>
              </a:spcAft>
              <a:defRPr/>
            </a:pPr>
            <a:r>
              <a:rPr lang="en-US" sz="1765" kern="0" dirty="0">
                <a:solidFill>
                  <a:srgbClr val="7030A0"/>
                </a:solidFill>
                <a:latin typeface="Segoe UI"/>
              </a:rPr>
              <a:t>Protocol/</a:t>
            </a:r>
          </a:p>
          <a:p>
            <a:pPr defTabSz="685142">
              <a:spcAft>
                <a:spcPts val="110"/>
              </a:spcAft>
              <a:defRPr/>
            </a:pPr>
            <a:r>
              <a:rPr lang="en-US" sz="1765" kern="0" dirty="0">
                <a:solidFill>
                  <a:srgbClr val="7030A0"/>
                </a:solidFill>
                <a:latin typeface="Segoe UI"/>
              </a:rPr>
              <a:t>Native</a:t>
            </a:r>
          </a:p>
          <a:p>
            <a:pPr marL="127128" indent="-127128" defTabSz="685142">
              <a:spcAft>
                <a:spcPts val="110"/>
              </a:spcAft>
              <a:buFont typeface="Arial" panose="020B0604020202020204" pitchFamily="34" charset="0"/>
              <a:buChar char="•"/>
              <a:defRPr/>
            </a:pPr>
            <a:r>
              <a:rPr lang="en-US" sz="809" kern="0" dirty="0">
                <a:solidFill>
                  <a:srgbClr val="0078D7"/>
                </a:solidFill>
                <a:latin typeface="Segoe UI"/>
              </a:rPr>
              <a:t>Batching</a:t>
            </a:r>
          </a:p>
          <a:p>
            <a:pPr marL="127128" indent="-127128" defTabSz="685142">
              <a:spcAft>
                <a:spcPts val="110"/>
              </a:spcAft>
              <a:buFont typeface="Arial" panose="020B0604020202020204" pitchFamily="34" charset="0"/>
              <a:buChar char="•"/>
              <a:defRPr/>
            </a:pPr>
            <a:r>
              <a:rPr lang="en-US" sz="809" kern="0" dirty="0">
                <a:solidFill>
                  <a:srgbClr val="0078D7"/>
                </a:solidFill>
                <a:latin typeface="Segoe UI"/>
              </a:rPr>
              <a:t>HTTP, HTTPS</a:t>
            </a:r>
          </a:p>
          <a:p>
            <a:pPr marL="127128" indent="-127128" defTabSz="685142">
              <a:spcAft>
                <a:spcPts val="110"/>
              </a:spcAft>
              <a:buFont typeface="Arial" panose="020B0604020202020204" pitchFamily="34" charset="0"/>
              <a:buChar char="•"/>
              <a:defRPr/>
            </a:pPr>
            <a:r>
              <a:rPr lang="en-US" sz="809" kern="0" dirty="0">
                <a:solidFill>
                  <a:srgbClr val="0078D7"/>
                </a:solidFill>
                <a:latin typeface="Segoe UI"/>
              </a:rPr>
              <a:t>HTTP </a:t>
            </a:r>
            <a:r>
              <a:rPr lang="en-US" sz="809" kern="0" dirty="0" err="1">
                <a:solidFill>
                  <a:srgbClr val="0078D7"/>
                </a:solidFill>
                <a:latin typeface="Segoe UI"/>
              </a:rPr>
              <a:t>Webhook</a:t>
            </a:r>
            <a:r>
              <a:rPr lang="en-US" sz="809" kern="0" dirty="0">
                <a:solidFill>
                  <a:srgbClr val="0078D7"/>
                </a:solidFill>
                <a:latin typeface="Segoe UI"/>
              </a:rPr>
              <a:t> </a:t>
            </a:r>
          </a:p>
          <a:p>
            <a:pPr marL="127128" indent="-127128" defTabSz="685142">
              <a:spcAft>
                <a:spcPts val="110"/>
              </a:spcAft>
              <a:buFont typeface="Arial" panose="020B0604020202020204" pitchFamily="34" charset="0"/>
              <a:buChar char="•"/>
              <a:defRPr/>
            </a:pPr>
            <a:r>
              <a:rPr lang="en-US" sz="809" kern="0" dirty="0">
                <a:solidFill>
                  <a:srgbClr val="0078D7"/>
                </a:solidFill>
                <a:latin typeface="Segoe UI"/>
              </a:rPr>
              <a:t>FTP, SFTP</a:t>
            </a:r>
          </a:p>
          <a:p>
            <a:pPr marL="127128" indent="-127128" defTabSz="685142">
              <a:spcAft>
                <a:spcPts val="110"/>
              </a:spcAft>
              <a:buFont typeface="Arial" panose="020B0604020202020204" pitchFamily="34" charset="0"/>
              <a:buChar char="•"/>
              <a:defRPr/>
            </a:pPr>
            <a:r>
              <a:rPr lang="en-US" sz="809" kern="0" dirty="0">
                <a:solidFill>
                  <a:srgbClr val="0078D7"/>
                </a:solidFill>
                <a:latin typeface="Segoe UI"/>
              </a:rPr>
              <a:t>SMTP</a:t>
            </a:r>
          </a:p>
          <a:p>
            <a:pPr marL="127128" indent="-127128" defTabSz="685142">
              <a:spcAft>
                <a:spcPts val="110"/>
              </a:spcAft>
              <a:buFont typeface="Arial" panose="020B0604020202020204" pitchFamily="34" charset="0"/>
              <a:buChar char="•"/>
              <a:defRPr/>
            </a:pPr>
            <a:r>
              <a:rPr lang="en-US" sz="809" kern="0" dirty="0">
                <a:solidFill>
                  <a:srgbClr val="0078D7"/>
                </a:solidFill>
                <a:latin typeface="Segoe UI"/>
              </a:rPr>
              <a:t>RSS</a:t>
            </a:r>
          </a:p>
          <a:p>
            <a:pPr marL="127128" indent="-127128" defTabSz="685142">
              <a:spcAft>
                <a:spcPts val="110"/>
              </a:spcAft>
              <a:buFont typeface="Arial" panose="020B0604020202020204" pitchFamily="34" charset="0"/>
              <a:buChar char="•"/>
              <a:defRPr/>
            </a:pPr>
            <a:r>
              <a:rPr lang="en-US" sz="809" kern="0" dirty="0">
                <a:solidFill>
                  <a:srgbClr val="0078D7"/>
                </a:solidFill>
                <a:latin typeface="Segoe UI"/>
              </a:rPr>
              <a:t>Compose, Parse JSON</a:t>
            </a:r>
          </a:p>
          <a:p>
            <a:pPr marL="127128" indent="-127128" defTabSz="685142">
              <a:spcAft>
                <a:spcPts val="110"/>
              </a:spcAft>
              <a:buFont typeface="Arial" panose="020B0604020202020204" pitchFamily="34" charset="0"/>
              <a:buChar char="•"/>
              <a:defRPr/>
            </a:pPr>
            <a:r>
              <a:rPr lang="en-US" sz="809" kern="0" dirty="0">
                <a:solidFill>
                  <a:srgbClr val="0078D7"/>
                </a:solidFill>
                <a:latin typeface="Segoe UI"/>
              </a:rPr>
              <a:t>Query, Join, Table, Select</a:t>
            </a:r>
          </a:p>
          <a:p>
            <a:pPr marL="127128" indent="-127128" defTabSz="685142">
              <a:spcAft>
                <a:spcPts val="110"/>
              </a:spcAft>
              <a:buFont typeface="Arial" panose="020B0604020202020204" pitchFamily="34" charset="0"/>
              <a:buChar char="•"/>
              <a:defRPr/>
            </a:pPr>
            <a:r>
              <a:rPr lang="en-US" sz="809" kern="0" dirty="0">
                <a:solidFill>
                  <a:srgbClr val="0078D7"/>
                </a:solidFill>
                <a:latin typeface="Segoe UI"/>
              </a:rPr>
              <a:t>Schedule, Wait</a:t>
            </a:r>
          </a:p>
          <a:p>
            <a:pPr marL="127128" indent="-127128" defTabSz="685142">
              <a:spcAft>
                <a:spcPts val="110"/>
              </a:spcAft>
              <a:buFont typeface="Arial" panose="020B0604020202020204" pitchFamily="34" charset="0"/>
              <a:buChar char="•"/>
              <a:defRPr/>
            </a:pPr>
            <a:r>
              <a:rPr lang="en-US" sz="809" kern="0" dirty="0">
                <a:solidFill>
                  <a:srgbClr val="0078D7"/>
                </a:solidFill>
                <a:latin typeface="Segoe UI"/>
              </a:rPr>
              <a:t>Terminate</a:t>
            </a:r>
          </a:p>
          <a:p>
            <a:pPr marL="127128" indent="-127128" defTabSz="685142">
              <a:spcAft>
                <a:spcPts val="110"/>
              </a:spcAft>
              <a:buFont typeface="Arial" panose="020B0604020202020204" pitchFamily="34" charset="0"/>
              <a:buChar char="•"/>
              <a:defRPr/>
            </a:pPr>
            <a:r>
              <a:rPr lang="en-US" sz="809" kern="0" dirty="0">
                <a:solidFill>
                  <a:srgbClr val="0078D7"/>
                </a:solidFill>
                <a:latin typeface="Segoe UI"/>
              </a:rPr>
              <a:t>Workflow</a:t>
            </a:r>
          </a:p>
          <a:p>
            <a:pPr marL="127128" indent="-127128" defTabSz="685142">
              <a:spcAft>
                <a:spcPts val="110"/>
              </a:spcAft>
              <a:buFont typeface="Arial" panose="020B0604020202020204" pitchFamily="34" charset="0"/>
              <a:buChar char="•"/>
              <a:defRPr/>
            </a:pPr>
            <a:endParaRPr lang="en-US" sz="809" kern="0" dirty="0">
              <a:solidFill>
                <a:srgbClr val="0078D7"/>
              </a:solidFill>
              <a:latin typeface="Segoe UI"/>
            </a:endParaRPr>
          </a:p>
        </p:txBody>
      </p:sp>
      <p:sp>
        <p:nvSpPr>
          <p:cNvPr id="14" name="TextBox 13">
            <a:extLst>
              <a:ext uri="{FF2B5EF4-FFF2-40B4-BE49-F238E27FC236}">
                <a16:creationId xmlns:a16="http://schemas.microsoft.com/office/drawing/2014/main" id="{C26EE073-0FB9-41CA-A827-B1B1F0E11EAD}"/>
              </a:ext>
            </a:extLst>
          </p:cNvPr>
          <p:cNvSpPr txBox="1"/>
          <p:nvPr/>
        </p:nvSpPr>
        <p:spPr>
          <a:xfrm>
            <a:off x="6420876" y="7236"/>
            <a:ext cx="2058906" cy="2274345"/>
          </a:xfrm>
          <a:prstGeom prst="rect">
            <a:avLst/>
          </a:prstGeom>
          <a:noFill/>
        </p:spPr>
        <p:txBody>
          <a:bodyPr wrap="square" lIns="134464" tIns="107571" rIns="134464" bIns="107571" rtlCol="0">
            <a:spAutoFit/>
          </a:bodyPr>
          <a:lstStyle/>
          <a:p>
            <a:pPr defTabSz="685142">
              <a:spcAft>
                <a:spcPts val="110"/>
              </a:spcAft>
              <a:defRPr/>
            </a:pPr>
            <a:r>
              <a:rPr lang="en-US" sz="1765" kern="0" dirty="0">
                <a:solidFill>
                  <a:srgbClr val="7030A0"/>
                </a:solidFill>
                <a:latin typeface="Segoe UI"/>
              </a:rPr>
              <a:t>Hybrid</a:t>
            </a:r>
          </a:p>
          <a:p>
            <a:pPr marL="129741" indent="-129741" defTabSz="699225">
              <a:spcAft>
                <a:spcPts val="113"/>
              </a:spcAft>
              <a:buFont typeface="Arial" panose="020B0604020202020204" pitchFamily="34" charset="0"/>
              <a:buChar char="•"/>
              <a:defRPr/>
            </a:pPr>
            <a:r>
              <a:rPr lang="en-US" sz="809" kern="0" dirty="0">
                <a:solidFill>
                  <a:srgbClr val="7030A0"/>
                </a:solidFill>
                <a:latin typeface="Segoe UI"/>
              </a:rPr>
              <a:t>BizTalk Server</a:t>
            </a:r>
          </a:p>
          <a:p>
            <a:pPr marL="129741" indent="-129741" defTabSz="699225">
              <a:spcAft>
                <a:spcPts val="113"/>
              </a:spcAft>
              <a:buFont typeface="Arial" panose="020B0604020202020204" pitchFamily="34" charset="0"/>
              <a:buChar char="•"/>
              <a:defRPr/>
            </a:pPr>
            <a:r>
              <a:rPr lang="en-US" sz="809" kern="0" dirty="0">
                <a:solidFill>
                  <a:srgbClr val="7030A0"/>
                </a:solidFill>
                <a:latin typeface="Segoe UI"/>
              </a:rPr>
              <a:t>File System</a:t>
            </a:r>
          </a:p>
          <a:p>
            <a:pPr marL="129741" indent="-129741" defTabSz="699225">
              <a:spcAft>
                <a:spcPts val="113"/>
              </a:spcAft>
              <a:buFont typeface="Arial" panose="020B0604020202020204" pitchFamily="34" charset="0"/>
              <a:buChar char="•"/>
              <a:defRPr/>
            </a:pPr>
            <a:r>
              <a:rPr lang="en-US" sz="809" kern="0" dirty="0">
                <a:solidFill>
                  <a:srgbClr val="0078D7"/>
                </a:solidFill>
                <a:latin typeface="Segoe UI"/>
              </a:rPr>
              <a:t>IBM DB2</a:t>
            </a:r>
          </a:p>
          <a:p>
            <a:pPr marL="129741" indent="-129741" defTabSz="699225">
              <a:spcAft>
                <a:spcPts val="113"/>
              </a:spcAft>
              <a:buFont typeface="Arial" panose="020B0604020202020204" pitchFamily="34" charset="0"/>
              <a:buChar char="•"/>
              <a:defRPr/>
            </a:pPr>
            <a:r>
              <a:rPr lang="en-US" sz="809" kern="0" dirty="0">
                <a:solidFill>
                  <a:srgbClr val="0078D7"/>
                </a:solidFill>
                <a:latin typeface="Segoe UI"/>
              </a:rPr>
              <a:t>Informix</a:t>
            </a:r>
          </a:p>
          <a:p>
            <a:pPr marL="129741" indent="-129741" defTabSz="699225">
              <a:spcAft>
                <a:spcPts val="113"/>
              </a:spcAft>
              <a:buFont typeface="Arial" panose="020B0604020202020204" pitchFamily="34" charset="0"/>
              <a:buChar char="•"/>
              <a:defRPr/>
            </a:pPr>
            <a:r>
              <a:rPr lang="en-US" sz="809" kern="0" dirty="0">
                <a:solidFill>
                  <a:srgbClr val="0078D7"/>
                </a:solidFill>
                <a:latin typeface="Segoe UI"/>
              </a:rPr>
              <a:t>Oracle DB</a:t>
            </a:r>
          </a:p>
          <a:p>
            <a:pPr marL="129741" indent="-129741" defTabSz="699225">
              <a:spcAft>
                <a:spcPts val="113"/>
              </a:spcAft>
              <a:buFont typeface="Arial" panose="020B0604020202020204" pitchFamily="34" charset="0"/>
              <a:buChar char="•"/>
              <a:defRPr/>
            </a:pPr>
            <a:r>
              <a:rPr lang="en-US" sz="809" kern="0" dirty="0">
                <a:solidFill>
                  <a:srgbClr val="0078D7"/>
                </a:solidFill>
                <a:latin typeface="Segoe UI"/>
              </a:rPr>
              <a:t>MySQL</a:t>
            </a:r>
          </a:p>
          <a:p>
            <a:pPr marL="129741" indent="-129741" defTabSz="699225">
              <a:spcAft>
                <a:spcPts val="113"/>
              </a:spcAft>
              <a:buFont typeface="Arial" panose="020B0604020202020204" pitchFamily="34" charset="0"/>
              <a:buChar char="•"/>
              <a:defRPr/>
            </a:pPr>
            <a:r>
              <a:rPr lang="en-US" sz="809" kern="0" dirty="0">
                <a:solidFill>
                  <a:srgbClr val="0078D7"/>
                </a:solidFill>
                <a:latin typeface="Segoe UI"/>
              </a:rPr>
              <a:t>PostgreSQL</a:t>
            </a:r>
          </a:p>
          <a:p>
            <a:pPr marL="129741" indent="-129741" defTabSz="699225">
              <a:spcAft>
                <a:spcPts val="113"/>
              </a:spcAft>
              <a:buFont typeface="Arial" panose="020B0604020202020204" pitchFamily="34" charset="0"/>
              <a:buChar char="•"/>
              <a:defRPr/>
            </a:pPr>
            <a:r>
              <a:rPr lang="en-US" sz="809" kern="0" dirty="0">
                <a:solidFill>
                  <a:srgbClr val="7030A0"/>
                </a:solidFill>
                <a:latin typeface="Segoe UI"/>
              </a:rPr>
              <a:t>SharePoint Server</a:t>
            </a:r>
          </a:p>
          <a:p>
            <a:pPr marL="129741" indent="-129741" defTabSz="699225">
              <a:spcAft>
                <a:spcPts val="113"/>
              </a:spcAft>
              <a:buFont typeface="Arial" panose="020B0604020202020204" pitchFamily="34" charset="0"/>
              <a:buChar char="•"/>
              <a:defRPr/>
            </a:pPr>
            <a:r>
              <a:rPr lang="en-US" sz="809" kern="0" dirty="0">
                <a:solidFill>
                  <a:srgbClr val="7030A0"/>
                </a:solidFill>
                <a:latin typeface="Segoe UI"/>
              </a:rPr>
              <a:t>SQL Server</a:t>
            </a:r>
          </a:p>
          <a:p>
            <a:pPr marL="129741" indent="-129741" defTabSz="699225">
              <a:spcAft>
                <a:spcPts val="113"/>
              </a:spcAft>
              <a:buFont typeface="Arial" panose="020B0604020202020204" pitchFamily="34" charset="0"/>
              <a:buChar char="•"/>
              <a:defRPr/>
            </a:pPr>
            <a:r>
              <a:rPr lang="en-US" sz="809" kern="0" dirty="0">
                <a:solidFill>
                  <a:srgbClr val="0078D7"/>
                </a:solidFill>
                <a:latin typeface="Segoe UI"/>
              </a:rPr>
              <a:t>SAP</a:t>
            </a:r>
          </a:p>
          <a:p>
            <a:pPr marL="129741" indent="-129741" defTabSz="699225">
              <a:spcAft>
                <a:spcPts val="113"/>
              </a:spcAft>
              <a:buFont typeface="Arial" panose="020B0604020202020204" pitchFamily="34" charset="0"/>
              <a:buChar char="•"/>
              <a:defRPr/>
            </a:pPr>
            <a:r>
              <a:rPr lang="en-US" sz="809" kern="0" dirty="0">
                <a:solidFill>
                  <a:srgbClr val="0078D7"/>
                </a:solidFill>
                <a:latin typeface="Segoe UI"/>
              </a:rPr>
              <a:t>Teradata</a:t>
            </a:r>
          </a:p>
          <a:p>
            <a:pPr marL="129741" indent="-129741" defTabSz="699225">
              <a:spcAft>
                <a:spcPts val="113"/>
              </a:spcAft>
              <a:buFont typeface="Arial" panose="020B0604020202020204" pitchFamily="34" charset="0"/>
              <a:buChar char="•"/>
              <a:defRPr/>
            </a:pPr>
            <a:r>
              <a:rPr lang="en-US" sz="809" kern="0" dirty="0" err="1">
                <a:solidFill>
                  <a:srgbClr val="0078D7"/>
                </a:solidFill>
                <a:latin typeface="Segoe UI"/>
              </a:rPr>
              <a:t>Websphere</a:t>
            </a:r>
            <a:r>
              <a:rPr lang="en-US" sz="809" kern="0" dirty="0">
                <a:solidFill>
                  <a:srgbClr val="0078D7"/>
                </a:solidFill>
                <a:latin typeface="Segoe UI"/>
              </a:rPr>
              <a:t> MQ</a:t>
            </a:r>
          </a:p>
          <a:p>
            <a:pPr marL="129741" indent="-129741" defTabSz="699225">
              <a:spcAft>
                <a:spcPts val="113"/>
              </a:spcAft>
              <a:defRPr/>
            </a:pPr>
            <a:endParaRPr lang="en-US" sz="809" kern="0" dirty="0">
              <a:solidFill>
                <a:srgbClr val="0078D7"/>
              </a:solidFill>
              <a:latin typeface="Segoe UI"/>
            </a:endParaRPr>
          </a:p>
        </p:txBody>
      </p:sp>
      <p:sp>
        <p:nvSpPr>
          <p:cNvPr id="8" name="TextBox 7">
            <a:extLst>
              <a:ext uri="{FF2B5EF4-FFF2-40B4-BE49-F238E27FC236}">
                <a16:creationId xmlns:a16="http://schemas.microsoft.com/office/drawing/2014/main" id="{6F956320-B8A3-4FAE-8DA8-768C951C330A}"/>
              </a:ext>
            </a:extLst>
          </p:cNvPr>
          <p:cNvSpPr txBox="1"/>
          <p:nvPr/>
        </p:nvSpPr>
        <p:spPr>
          <a:xfrm>
            <a:off x="5048054" y="3301188"/>
            <a:ext cx="2745301" cy="461669"/>
          </a:xfrm>
          <a:prstGeom prst="rect">
            <a:avLst/>
          </a:prstGeom>
          <a:noFill/>
        </p:spPr>
        <p:txBody>
          <a:bodyPr wrap="square" lIns="134464" tIns="107571" rIns="134464" bIns="107571" rtlCol="0">
            <a:spAutoFit/>
          </a:bodyPr>
          <a:lstStyle/>
          <a:p>
            <a:pPr algn="ctr" defTabSz="685845">
              <a:lnSpc>
                <a:spcPct val="90000"/>
              </a:lnSpc>
              <a:spcAft>
                <a:spcPts val="441"/>
              </a:spcAft>
            </a:pPr>
            <a:endParaRPr lang="en-US" sz="1765" dirty="0">
              <a:gradFill>
                <a:gsLst>
                  <a:gs pos="2917">
                    <a:srgbClr val="353535"/>
                  </a:gs>
                  <a:gs pos="30000">
                    <a:srgbClr val="353535"/>
                  </a:gs>
                </a:gsLst>
                <a:lin ang="5400000" scaled="0"/>
              </a:gradFill>
              <a:latin typeface="Segoe UI Semilight"/>
            </a:endParaRPr>
          </a:p>
        </p:txBody>
      </p:sp>
    </p:spTree>
    <p:extLst>
      <p:ext uri="{BB962C8B-B14F-4D97-AF65-F5344CB8AC3E}">
        <p14:creationId xmlns:p14="http://schemas.microsoft.com/office/powerpoint/2010/main" val="3669047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8"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5000" fill="hold"/>
                                        <p:tgtEl>
                                          <p:spTgt spid="3"/>
                                        </p:tgtEl>
                                        <p:attrNameLst>
                                          <p:attrName>ppt_x</p:attrName>
                                        </p:attrNameLst>
                                      </p:cBhvr>
                                      <p:tavLst>
                                        <p:tav tm="0">
                                          <p:val>
                                            <p:strVal val="#ppt_x"/>
                                          </p:val>
                                        </p:tav>
                                        <p:tav tm="100000">
                                          <p:val>
                                            <p:strVal val="#ppt_x"/>
                                          </p:val>
                                        </p:tav>
                                      </p:tavLst>
                                    </p:anim>
                                    <p:anim calcmode="lin" valueType="num">
                                      <p:cBhvr>
                                        <p:cTn id="8" dur="15000" fill="hold"/>
                                        <p:tgtEl>
                                          <p:spTgt spid="3"/>
                                        </p:tgtEl>
                                        <p:attrNameLst>
                                          <p:attrName>ppt_y</p:attrName>
                                        </p:attrNameLst>
                                      </p:cBhvr>
                                      <p:tavLst>
                                        <p:tav tm="0">
                                          <p:val>
                                            <p:strVal val="#ppt_y+1"/>
                                          </p:val>
                                        </p:tav>
                                        <p:tav tm="100000">
                                          <p:val>
                                            <p:strVal val="#ppt_y-1"/>
                                          </p:val>
                                        </p:tav>
                                      </p:tavLst>
                                    </p:anim>
                                  </p:childTnLst>
                                </p:cTn>
                              </p:par>
                              <p:par>
                                <p:cTn id="9" presetID="28"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p:cTn id="11" dur="15000" fill="hold"/>
                                        <p:tgtEl>
                                          <p:spTgt spid="4"/>
                                        </p:tgtEl>
                                        <p:attrNameLst>
                                          <p:attrName>ppt_x</p:attrName>
                                        </p:attrNameLst>
                                      </p:cBhvr>
                                      <p:tavLst>
                                        <p:tav tm="0">
                                          <p:val>
                                            <p:strVal val="#ppt_x"/>
                                          </p:val>
                                        </p:tav>
                                        <p:tav tm="100000">
                                          <p:val>
                                            <p:strVal val="#ppt_x"/>
                                          </p:val>
                                        </p:tav>
                                      </p:tavLst>
                                    </p:anim>
                                    <p:anim calcmode="lin" valueType="num">
                                      <p:cBhvr>
                                        <p:cTn id="12" dur="15000" fill="hold"/>
                                        <p:tgtEl>
                                          <p:spTgt spid="4"/>
                                        </p:tgtEl>
                                        <p:attrNameLst>
                                          <p:attrName>ppt_y</p:attrName>
                                        </p:attrNameLst>
                                      </p:cBhvr>
                                      <p:tavLst>
                                        <p:tav tm="0">
                                          <p:val>
                                            <p:strVal val="#ppt_y+1"/>
                                          </p:val>
                                        </p:tav>
                                        <p:tav tm="100000">
                                          <p:val>
                                            <p:strVal val="#ppt_y-1"/>
                                          </p:val>
                                        </p:tav>
                                      </p:tavLst>
                                    </p:anim>
                                  </p:childTnLst>
                                </p:cTn>
                              </p:par>
                              <p:par>
                                <p:cTn id="13" presetID="28"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p:cTn id="15" dur="15000" fill="hold"/>
                                        <p:tgtEl>
                                          <p:spTgt spid="5"/>
                                        </p:tgtEl>
                                        <p:attrNameLst>
                                          <p:attrName>ppt_x</p:attrName>
                                        </p:attrNameLst>
                                      </p:cBhvr>
                                      <p:tavLst>
                                        <p:tav tm="0">
                                          <p:val>
                                            <p:strVal val="#ppt_x"/>
                                          </p:val>
                                        </p:tav>
                                        <p:tav tm="100000">
                                          <p:val>
                                            <p:strVal val="#ppt_x"/>
                                          </p:val>
                                        </p:tav>
                                      </p:tavLst>
                                    </p:anim>
                                    <p:anim calcmode="lin" valueType="num">
                                      <p:cBhvr>
                                        <p:cTn id="16" dur="15000" fill="hold"/>
                                        <p:tgtEl>
                                          <p:spTgt spid="5"/>
                                        </p:tgtEl>
                                        <p:attrNameLst>
                                          <p:attrName>ppt_y</p:attrName>
                                        </p:attrNameLst>
                                      </p:cBhvr>
                                      <p:tavLst>
                                        <p:tav tm="0">
                                          <p:val>
                                            <p:strVal val="#ppt_y+1"/>
                                          </p:val>
                                        </p:tav>
                                        <p:tav tm="100000">
                                          <p:val>
                                            <p:strVal val="#ppt_y-1"/>
                                          </p:val>
                                        </p:tav>
                                      </p:tavLst>
                                    </p:anim>
                                  </p:childTnLst>
                                </p:cTn>
                              </p:par>
                              <p:par>
                                <p:cTn id="17" presetID="28"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p:cTn id="19" dur="15000" fill="hold"/>
                                        <p:tgtEl>
                                          <p:spTgt spid="6"/>
                                        </p:tgtEl>
                                        <p:attrNameLst>
                                          <p:attrName>ppt_x</p:attrName>
                                        </p:attrNameLst>
                                      </p:cBhvr>
                                      <p:tavLst>
                                        <p:tav tm="0">
                                          <p:val>
                                            <p:strVal val="#ppt_x"/>
                                          </p:val>
                                        </p:tav>
                                        <p:tav tm="100000">
                                          <p:val>
                                            <p:strVal val="#ppt_x"/>
                                          </p:val>
                                        </p:tav>
                                      </p:tavLst>
                                    </p:anim>
                                    <p:anim calcmode="lin" valueType="num">
                                      <p:cBhvr>
                                        <p:cTn id="20" dur="15000" fill="hold"/>
                                        <p:tgtEl>
                                          <p:spTgt spid="6"/>
                                        </p:tgtEl>
                                        <p:attrNameLst>
                                          <p:attrName>ppt_y</p:attrName>
                                        </p:attrNameLst>
                                      </p:cBhvr>
                                      <p:tavLst>
                                        <p:tav tm="0">
                                          <p:val>
                                            <p:strVal val="#ppt_y+1"/>
                                          </p:val>
                                        </p:tav>
                                        <p:tav tm="100000">
                                          <p:val>
                                            <p:strVal val="#ppt_y-1"/>
                                          </p:val>
                                        </p:tav>
                                      </p:tavLst>
                                    </p:anim>
                                  </p:childTnLst>
                                </p:cTn>
                              </p:par>
                              <p:par>
                                <p:cTn id="21" presetID="28" presetClass="entr" presetSubtype="0" fill="hold" grpId="0" nodeType="withEffect">
                                  <p:stCondLst>
                                    <p:cond delay="7500"/>
                                  </p:stCondLst>
                                  <p:childTnLst>
                                    <p:set>
                                      <p:cBhvr>
                                        <p:cTn id="22" dur="1" fill="hold">
                                          <p:stCondLst>
                                            <p:cond delay="0"/>
                                          </p:stCondLst>
                                        </p:cTn>
                                        <p:tgtEl>
                                          <p:spTgt spid="12"/>
                                        </p:tgtEl>
                                        <p:attrNameLst>
                                          <p:attrName>style.visibility</p:attrName>
                                        </p:attrNameLst>
                                      </p:cBhvr>
                                      <p:to>
                                        <p:strVal val="visible"/>
                                      </p:to>
                                    </p:set>
                                    <p:anim calcmode="lin" valueType="num">
                                      <p:cBhvr>
                                        <p:cTn id="23" dur="15000" fill="hold"/>
                                        <p:tgtEl>
                                          <p:spTgt spid="12"/>
                                        </p:tgtEl>
                                        <p:attrNameLst>
                                          <p:attrName>ppt_x</p:attrName>
                                        </p:attrNameLst>
                                      </p:cBhvr>
                                      <p:tavLst>
                                        <p:tav tm="0">
                                          <p:val>
                                            <p:strVal val="#ppt_x"/>
                                          </p:val>
                                        </p:tav>
                                        <p:tav tm="100000">
                                          <p:val>
                                            <p:strVal val="#ppt_x"/>
                                          </p:val>
                                        </p:tav>
                                      </p:tavLst>
                                    </p:anim>
                                    <p:anim calcmode="lin" valueType="num">
                                      <p:cBhvr>
                                        <p:cTn id="24" dur="15000" fill="hold"/>
                                        <p:tgtEl>
                                          <p:spTgt spid="12"/>
                                        </p:tgtEl>
                                        <p:attrNameLst>
                                          <p:attrName>ppt_y</p:attrName>
                                        </p:attrNameLst>
                                      </p:cBhvr>
                                      <p:tavLst>
                                        <p:tav tm="0">
                                          <p:val>
                                            <p:strVal val="#ppt_y+1"/>
                                          </p:val>
                                        </p:tav>
                                        <p:tav tm="100000">
                                          <p:val>
                                            <p:strVal val="#ppt_y-1"/>
                                          </p:val>
                                        </p:tav>
                                      </p:tavLst>
                                    </p:anim>
                                  </p:childTnLst>
                                </p:cTn>
                              </p:par>
                              <p:par>
                                <p:cTn id="25" presetID="28" presetClass="entr" presetSubtype="0" fill="hold" grpId="0" nodeType="withEffect">
                                  <p:stCondLst>
                                    <p:cond delay="7500"/>
                                  </p:stCondLst>
                                  <p:childTnLst>
                                    <p:set>
                                      <p:cBhvr>
                                        <p:cTn id="26" dur="1" fill="hold">
                                          <p:stCondLst>
                                            <p:cond delay="0"/>
                                          </p:stCondLst>
                                        </p:cTn>
                                        <p:tgtEl>
                                          <p:spTgt spid="13"/>
                                        </p:tgtEl>
                                        <p:attrNameLst>
                                          <p:attrName>style.visibility</p:attrName>
                                        </p:attrNameLst>
                                      </p:cBhvr>
                                      <p:to>
                                        <p:strVal val="visible"/>
                                      </p:to>
                                    </p:set>
                                    <p:anim calcmode="lin" valueType="num">
                                      <p:cBhvr>
                                        <p:cTn id="27" dur="15000" fill="hold"/>
                                        <p:tgtEl>
                                          <p:spTgt spid="13"/>
                                        </p:tgtEl>
                                        <p:attrNameLst>
                                          <p:attrName>ppt_x</p:attrName>
                                        </p:attrNameLst>
                                      </p:cBhvr>
                                      <p:tavLst>
                                        <p:tav tm="0">
                                          <p:val>
                                            <p:strVal val="#ppt_x"/>
                                          </p:val>
                                        </p:tav>
                                        <p:tav tm="100000">
                                          <p:val>
                                            <p:strVal val="#ppt_x"/>
                                          </p:val>
                                        </p:tav>
                                      </p:tavLst>
                                    </p:anim>
                                    <p:anim calcmode="lin" valueType="num">
                                      <p:cBhvr>
                                        <p:cTn id="28" dur="15000" fill="hold"/>
                                        <p:tgtEl>
                                          <p:spTgt spid="13"/>
                                        </p:tgtEl>
                                        <p:attrNameLst>
                                          <p:attrName>ppt_y</p:attrName>
                                        </p:attrNameLst>
                                      </p:cBhvr>
                                      <p:tavLst>
                                        <p:tav tm="0">
                                          <p:val>
                                            <p:strVal val="#ppt_y+1"/>
                                          </p:val>
                                        </p:tav>
                                        <p:tav tm="100000">
                                          <p:val>
                                            <p:strVal val="#ppt_y-1"/>
                                          </p:val>
                                        </p:tav>
                                      </p:tavLst>
                                    </p:anim>
                                  </p:childTnLst>
                                </p:cTn>
                              </p:par>
                              <p:par>
                                <p:cTn id="29" presetID="28" presetClass="entr" presetSubtype="0" fill="hold" grpId="0" nodeType="withEffect">
                                  <p:stCondLst>
                                    <p:cond delay="7500"/>
                                  </p:stCondLst>
                                  <p:childTnLst>
                                    <p:set>
                                      <p:cBhvr>
                                        <p:cTn id="30" dur="1" fill="hold">
                                          <p:stCondLst>
                                            <p:cond delay="0"/>
                                          </p:stCondLst>
                                        </p:cTn>
                                        <p:tgtEl>
                                          <p:spTgt spid="14"/>
                                        </p:tgtEl>
                                        <p:attrNameLst>
                                          <p:attrName>style.visibility</p:attrName>
                                        </p:attrNameLst>
                                      </p:cBhvr>
                                      <p:to>
                                        <p:strVal val="visible"/>
                                      </p:to>
                                    </p:set>
                                    <p:anim calcmode="lin" valueType="num">
                                      <p:cBhvr>
                                        <p:cTn id="31" dur="15000" fill="hold"/>
                                        <p:tgtEl>
                                          <p:spTgt spid="14"/>
                                        </p:tgtEl>
                                        <p:attrNameLst>
                                          <p:attrName>ppt_x</p:attrName>
                                        </p:attrNameLst>
                                      </p:cBhvr>
                                      <p:tavLst>
                                        <p:tav tm="0">
                                          <p:val>
                                            <p:strVal val="#ppt_x"/>
                                          </p:val>
                                        </p:tav>
                                        <p:tav tm="100000">
                                          <p:val>
                                            <p:strVal val="#ppt_x"/>
                                          </p:val>
                                        </p:tav>
                                      </p:tavLst>
                                    </p:anim>
                                    <p:anim calcmode="lin" valueType="num">
                                      <p:cBhvr>
                                        <p:cTn id="32" dur="15000" fill="hold"/>
                                        <p:tgtEl>
                                          <p:spTgt spid="14"/>
                                        </p:tgtEl>
                                        <p:attrNameLst>
                                          <p:attrName>ppt_y</p:attrName>
                                        </p:attrNameLst>
                                      </p:cBhvr>
                                      <p:tavLst>
                                        <p:tav tm="0">
                                          <p:val>
                                            <p:strVal val="#ppt_y+1"/>
                                          </p:val>
                                        </p:tav>
                                        <p:tav tm="100000">
                                          <p:val>
                                            <p:strVal val="#ppt_y-1"/>
                                          </p:val>
                                        </p:tav>
                                      </p:tavLst>
                                    </p:anim>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nodePh="1">
                                  <p:stCondLst>
                                    <p:cond delay="0"/>
                                  </p:stCondLst>
                                  <p:endCondLst>
                                    <p:cond evt="begin" delay="0">
                                      <p:tn val="35"/>
                                    </p:cond>
                                  </p:endCondLst>
                                  <p:childTnLst>
                                    <p:set>
                                      <p:cBhvr>
                                        <p:cTn id="3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P spid="12" grpId="0"/>
      <p:bldP spid="13" grpId="0"/>
      <p:bldP spid="14" grpId="0"/>
      <p:bldP spid="8"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201930" y="217468"/>
            <a:ext cx="2857353" cy="674653"/>
          </a:xfrm>
        </p:spPr>
        <p:txBody>
          <a:bodyPr/>
          <a:lstStyle/>
          <a:p>
            <a:endParaRPr lang="en-US"/>
          </a:p>
        </p:txBody>
      </p:sp>
      <p:sp>
        <p:nvSpPr>
          <p:cNvPr id="36" name="Rectangle 35">
            <a:extLst>
              <a:ext uri="{FF2B5EF4-FFF2-40B4-BE49-F238E27FC236}">
                <a16:creationId xmlns:a16="http://schemas.microsoft.com/office/drawing/2014/main" id="{87B131B1-B599-42F4-9D11-4EAF6F15AF7A}"/>
              </a:ext>
            </a:extLst>
          </p:cNvPr>
          <p:cNvSpPr/>
          <p:nvPr/>
        </p:nvSpPr>
        <p:spPr bwMode="auto">
          <a:xfrm>
            <a:off x="650" y="731"/>
            <a:ext cx="3170886" cy="5142041"/>
          </a:xfrm>
          <a:prstGeom prst="rect">
            <a:avLst/>
          </a:prstGeom>
          <a:solidFill>
            <a:srgbClr val="69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5" tIns="107556" rIns="134445" bIns="107556" numCol="1" spcCol="0" rtlCol="0" fromWordArt="0" anchor="t" anchorCtr="0" forceAA="0" compatLnSpc="1">
            <a:prstTxWarp prst="textNoShape">
              <a:avLst/>
            </a:prstTxWarp>
            <a:noAutofit/>
          </a:bodyPr>
          <a:lstStyle/>
          <a:p>
            <a:pPr algn="ctr" defTabSz="685515" fontAlgn="base">
              <a:lnSpc>
                <a:spcPct val="90000"/>
              </a:lnSpc>
              <a:spcBef>
                <a:spcPct val="0"/>
              </a:spcBef>
              <a:spcAft>
                <a:spcPct val="0"/>
              </a:spcAft>
              <a:defRPr/>
            </a:pPr>
            <a:endParaRPr lang="en-US" sz="1765"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7" name="Title 1">
            <a:extLst>
              <a:ext uri="{FF2B5EF4-FFF2-40B4-BE49-F238E27FC236}">
                <a16:creationId xmlns:a16="http://schemas.microsoft.com/office/drawing/2014/main" id="{27E1AE72-7C57-4983-B211-C91E51606636}"/>
              </a:ext>
            </a:extLst>
          </p:cNvPr>
          <p:cNvSpPr txBox="1">
            <a:spLocks/>
          </p:cNvSpPr>
          <p:nvPr/>
        </p:nvSpPr>
        <p:spPr>
          <a:xfrm>
            <a:off x="13867" y="217563"/>
            <a:ext cx="3157668" cy="674557"/>
          </a:xfrm>
          <a:prstGeom prst="rect">
            <a:avLst/>
          </a:prstGeom>
        </p:spPr>
        <p:txBody>
          <a:bodyPr vert="horz" wrap="square" lIns="107571" tIns="67232" rIns="107571" bIns="6723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685845"/>
            <a:r>
              <a:rPr lang="en-NZ" sz="3529" spc="-75">
                <a:gradFill>
                  <a:gsLst>
                    <a:gs pos="2917">
                      <a:srgbClr val="FFFFFF"/>
                    </a:gs>
                    <a:gs pos="30000">
                      <a:srgbClr val="FFFFFF"/>
                    </a:gs>
                  </a:gsLst>
                  <a:lin ang="5400000" scaled="0"/>
                </a:gradFill>
                <a:latin typeface="Segoe UI Light"/>
              </a:rPr>
              <a:t>Monitoring</a:t>
            </a:r>
            <a:br>
              <a:rPr lang="en-NZ" sz="3529" spc="-75">
                <a:gradFill>
                  <a:gsLst>
                    <a:gs pos="2917">
                      <a:srgbClr val="FFFFFF"/>
                    </a:gs>
                    <a:gs pos="30000">
                      <a:srgbClr val="FFFFFF"/>
                    </a:gs>
                  </a:gsLst>
                  <a:lin ang="5400000" scaled="0"/>
                </a:gradFill>
                <a:latin typeface="Segoe UI Light"/>
              </a:rPr>
            </a:br>
            <a:endParaRPr lang="en-NZ" sz="3529" spc="-75">
              <a:gradFill>
                <a:gsLst>
                  <a:gs pos="2917">
                    <a:srgbClr val="FFFFFF"/>
                  </a:gs>
                  <a:gs pos="30000">
                    <a:srgbClr val="FFFFFF"/>
                  </a:gs>
                </a:gsLst>
                <a:lin ang="5400000" scaled="0"/>
              </a:gradFill>
              <a:latin typeface="Segoe UI Light"/>
            </a:endParaRPr>
          </a:p>
        </p:txBody>
      </p:sp>
      <p:sp>
        <p:nvSpPr>
          <p:cNvPr id="3" name="AutoShape 3"/>
          <p:cNvSpPr>
            <a:spLocks noChangeAspect="1" noChangeArrowheads="1" noTextEdit="1"/>
          </p:cNvSpPr>
          <p:nvPr/>
        </p:nvSpPr>
        <p:spPr bwMode="auto">
          <a:xfrm>
            <a:off x="254454" y="2235592"/>
            <a:ext cx="2555045" cy="17765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845"/>
            <a:endParaRPr lang="en-US" sz="1324">
              <a:solidFill>
                <a:srgbClr val="353535"/>
              </a:solidFill>
              <a:latin typeface="Segoe UI Semilight"/>
            </a:endParaRPr>
          </a:p>
        </p:txBody>
      </p:sp>
      <p:pic>
        <p:nvPicPr>
          <p:cNvPr id="80" name="Picture 79"/>
          <p:cNvPicPr>
            <a:picLocks noChangeAspect="1"/>
          </p:cNvPicPr>
          <p:nvPr/>
        </p:nvPicPr>
        <p:blipFill>
          <a:blip r:embed="rId3"/>
          <a:stretch>
            <a:fillRect/>
          </a:stretch>
        </p:blipFill>
        <p:spPr>
          <a:xfrm>
            <a:off x="13867" y="1619298"/>
            <a:ext cx="3087819" cy="1792850"/>
          </a:xfrm>
          <a:prstGeom prst="rect">
            <a:avLst/>
          </a:prstGeom>
        </p:spPr>
      </p:pic>
      <p:graphicFrame>
        <p:nvGraphicFramePr>
          <p:cNvPr id="7" name="Diagram 6"/>
          <p:cNvGraphicFramePr/>
          <p:nvPr>
            <p:extLst/>
          </p:nvPr>
        </p:nvGraphicFramePr>
        <p:xfrm>
          <a:off x="3114903" y="722874"/>
          <a:ext cx="5602655" cy="414596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8" name="Picture 7">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266434" y="1395193"/>
            <a:ext cx="588280" cy="588280"/>
          </a:xfrm>
          <a:prstGeom prst="rect">
            <a:avLst/>
          </a:prstGeom>
        </p:spPr>
      </p:pic>
    </p:spTree>
    <p:extLst>
      <p:ext uri="{BB962C8B-B14F-4D97-AF65-F5344CB8AC3E}">
        <p14:creationId xmlns:p14="http://schemas.microsoft.com/office/powerpoint/2010/main" val="42499254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graphicEl>
                                              <a:dgm id="{812D86DF-A7E4-4CFC-A360-E2974973CB65}"/>
                                            </p:graphicEl>
                                          </p:spTgt>
                                        </p:tgtEl>
                                        <p:attrNameLst>
                                          <p:attrName>style.visibility</p:attrName>
                                        </p:attrNameLst>
                                      </p:cBhvr>
                                      <p:to>
                                        <p:strVal val="visible"/>
                                      </p:to>
                                    </p:set>
                                    <p:animEffect transition="in" filter="fade">
                                      <p:cBhvr>
                                        <p:cTn id="7" dur="1000"/>
                                        <p:tgtEl>
                                          <p:spTgt spid="7">
                                            <p:graphicEl>
                                              <a:dgm id="{812D86DF-A7E4-4CFC-A360-E2974973CB65}"/>
                                            </p:graphicEl>
                                          </p:spTgt>
                                        </p:tgtEl>
                                      </p:cBhvr>
                                    </p:animEffect>
                                    <p:anim calcmode="lin" valueType="num">
                                      <p:cBhvr>
                                        <p:cTn id="8" dur="1000" fill="hold"/>
                                        <p:tgtEl>
                                          <p:spTgt spid="7">
                                            <p:graphicEl>
                                              <a:dgm id="{812D86DF-A7E4-4CFC-A360-E2974973CB65}"/>
                                            </p:graphicEl>
                                          </p:spTgt>
                                        </p:tgtEl>
                                        <p:attrNameLst>
                                          <p:attrName>ppt_x</p:attrName>
                                        </p:attrNameLst>
                                      </p:cBhvr>
                                      <p:tavLst>
                                        <p:tav tm="0">
                                          <p:val>
                                            <p:strVal val="#ppt_x"/>
                                          </p:val>
                                        </p:tav>
                                        <p:tav tm="100000">
                                          <p:val>
                                            <p:strVal val="#ppt_x"/>
                                          </p:val>
                                        </p:tav>
                                      </p:tavLst>
                                    </p:anim>
                                    <p:anim calcmode="lin" valueType="num">
                                      <p:cBhvr>
                                        <p:cTn id="9" dur="1000" fill="hold"/>
                                        <p:tgtEl>
                                          <p:spTgt spid="7">
                                            <p:graphicEl>
                                              <a:dgm id="{812D86DF-A7E4-4CFC-A360-E2974973CB65}"/>
                                            </p:graphic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7">
                                            <p:graphicEl>
                                              <a:dgm id="{A0B70540-5F99-4F5A-8A95-F9E7F891F457}"/>
                                            </p:graphicEl>
                                          </p:spTgt>
                                        </p:tgtEl>
                                        <p:attrNameLst>
                                          <p:attrName>style.visibility</p:attrName>
                                        </p:attrNameLst>
                                      </p:cBhvr>
                                      <p:to>
                                        <p:strVal val="visible"/>
                                      </p:to>
                                    </p:set>
                                    <p:animEffect transition="in" filter="fade">
                                      <p:cBhvr>
                                        <p:cTn id="12" dur="1000"/>
                                        <p:tgtEl>
                                          <p:spTgt spid="7">
                                            <p:graphicEl>
                                              <a:dgm id="{A0B70540-5F99-4F5A-8A95-F9E7F891F457}"/>
                                            </p:graphicEl>
                                          </p:spTgt>
                                        </p:tgtEl>
                                      </p:cBhvr>
                                    </p:animEffect>
                                    <p:anim calcmode="lin" valueType="num">
                                      <p:cBhvr>
                                        <p:cTn id="13" dur="1000" fill="hold"/>
                                        <p:tgtEl>
                                          <p:spTgt spid="7">
                                            <p:graphicEl>
                                              <a:dgm id="{A0B70540-5F99-4F5A-8A95-F9E7F891F457}"/>
                                            </p:graphicEl>
                                          </p:spTgt>
                                        </p:tgtEl>
                                        <p:attrNameLst>
                                          <p:attrName>ppt_x</p:attrName>
                                        </p:attrNameLst>
                                      </p:cBhvr>
                                      <p:tavLst>
                                        <p:tav tm="0">
                                          <p:val>
                                            <p:strVal val="#ppt_x"/>
                                          </p:val>
                                        </p:tav>
                                        <p:tav tm="100000">
                                          <p:val>
                                            <p:strVal val="#ppt_x"/>
                                          </p:val>
                                        </p:tav>
                                      </p:tavLst>
                                    </p:anim>
                                    <p:anim calcmode="lin" valueType="num">
                                      <p:cBhvr>
                                        <p:cTn id="14" dur="1000" fill="hold"/>
                                        <p:tgtEl>
                                          <p:spTgt spid="7">
                                            <p:graphicEl>
                                              <a:dgm id="{A0B70540-5F99-4F5A-8A95-F9E7F891F457}"/>
                                            </p:graphic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7">
                                            <p:graphicEl>
                                              <a:dgm id="{3B41E2D4-D4CB-4B13-908D-85346FB39CA3}"/>
                                            </p:graphicEl>
                                          </p:spTgt>
                                        </p:tgtEl>
                                        <p:attrNameLst>
                                          <p:attrName>style.visibility</p:attrName>
                                        </p:attrNameLst>
                                      </p:cBhvr>
                                      <p:to>
                                        <p:strVal val="visible"/>
                                      </p:to>
                                    </p:set>
                                    <p:animEffect transition="in" filter="fade">
                                      <p:cBhvr>
                                        <p:cTn id="17" dur="1000"/>
                                        <p:tgtEl>
                                          <p:spTgt spid="7">
                                            <p:graphicEl>
                                              <a:dgm id="{3B41E2D4-D4CB-4B13-908D-85346FB39CA3}"/>
                                            </p:graphicEl>
                                          </p:spTgt>
                                        </p:tgtEl>
                                      </p:cBhvr>
                                    </p:animEffect>
                                    <p:anim calcmode="lin" valueType="num">
                                      <p:cBhvr>
                                        <p:cTn id="18" dur="1000" fill="hold"/>
                                        <p:tgtEl>
                                          <p:spTgt spid="7">
                                            <p:graphicEl>
                                              <a:dgm id="{3B41E2D4-D4CB-4B13-908D-85346FB39CA3}"/>
                                            </p:graphicEl>
                                          </p:spTgt>
                                        </p:tgtEl>
                                        <p:attrNameLst>
                                          <p:attrName>ppt_x</p:attrName>
                                        </p:attrNameLst>
                                      </p:cBhvr>
                                      <p:tavLst>
                                        <p:tav tm="0">
                                          <p:val>
                                            <p:strVal val="#ppt_x"/>
                                          </p:val>
                                        </p:tav>
                                        <p:tav tm="100000">
                                          <p:val>
                                            <p:strVal val="#ppt_x"/>
                                          </p:val>
                                        </p:tav>
                                      </p:tavLst>
                                    </p:anim>
                                    <p:anim calcmode="lin" valueType="num">
                                      <p:cBhvr>
                                        <p:cTn id="19" dur="1000" fill="hold"/>
                                        <p:tgtEl>
                                          <p:spTgt spid="7">
                                            <p:graphicEl>
                                              <a:dgm id="{3B41E2D4-D4CB-4B13-908D-85346FB39CA3}"/>
                                            </p:graphicEl>
                                          </p:spTgt>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7">
                                            <p:graphicEl>
                                              <a:dgm id="{40577A0B-BA19-45E0-8BA7-A62DB4E0E7A0}"/>
                                            </p:graphicEl>
                                          </p:spTgt>
                                        </p:tgtEl>
                                        <p:attrNameLst>
                                          <p:attrName>style.visibility</p:attrName>
                                        </p:attrNameLst>
                                      </p:cBhvr>
                                      <p:to>
                                        <p:strVal val="visible"/>
                                      </p:to>
                                    </p:set>
                                    <p:animEffect transition="in" filter="fade">
                                      <p:cBhvr>
                                        <p:cTn id="24" dur="1000"/>
                                        <p:tgtEl>
                                          <p:spTgt spid="7">
                                            <p:graphicEl>
                                              <a:dgm id="{40577A0B-BA19-45E0-8BA7-A62DB4E0E7A0}"/>
                                            </p:graphicEl>
                                          </p:spTgt>
                                        </p:tgtEl>
                                      </p:cBhvr>
                                    </p:animEffect>
                                    <p:anim calcmode="lin" valueType="num">
                                      <p:cBhvr>
                                        <p:cTn id="25" dur="1000" fill="hold"/>
                                        <p:tgtEl>
                                          <p:spTgt spid="7">
                                            <p:graphicEl>
                                              <a:dgm id="{40577A0B-BA19-45E0-8BA7-A62DB4E0E7A0}"/>
                                            </p:graphicEl>
                                          </p:spTgt>
                                        </p:tgtEl>
                                        <p:attrNameLst>
                                          <p:attrName>ppt_x</p:attrName>
                                        </p:attrNameLst>
                                      </p:cBhvr>
                                      <p:tavLst>
                                        <p:tav tm="0">
                                          <p:val>
                                            <p:strVal val="#ppt_x"/>
                                          </p:val>
                                        </p:tav>
                                        <p:tav tm="100000">
                                          <p:val>
                                            <p:strVal val="#ppt_x"/>
                                          </p:val>
                                        </p:tav>
                                      </p:tavLst>
                                    </p:anim>
                                    <p:anim calcmode="lin" valueType="num">
                                      <p:cBhvr>
                                        <p:cTn id="26" dur="1000" fill="hold"/>
                                        <p:tgtEl>
                                          <p:spTgt spid="7">
                                            <p:graphicEl>
                                              <a:dgm id="{40577A0B-BA19-45E0-8BA7-A62DB4E0E7A0}"/>
                                            </p:graphicEl>
                                          </p:spTgt>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7">
                                            <p:graphicEl>
                                              <a:dgm id="{B3E53D7A-3E58-4505-AD63-29D3F9D6A5C3}"/>
                                            </p:graphicEl>
                                          </p:spTgt>
                                        </p:tgtEl>
                                        <p:attrNameLst>
                                          <p:attrName>style.visibility</p:attrName>
                                        </p:attrNameLst>
                                      </p:cBhvr>
                                      <p:to>
                                        <p:strVal val="visible"/>
                                      </p:to>
                                    </p:set>
                                    <p:animEffect transition="in" filter="fade">
                                      <p:cBhvr>
                                        <p:cTn id="29" dur="1000"/>
                                        <p:tgtEl>
                                          <p:spTgt spid="7">
                                            <p:graphicEl>
                                              <a:dgm id="{B3E53D7A-3E58-4505-AD63-29D3F9D6A5C3}"/>
                                            </p:graphicEl>
                                          </p:spTgt>
                                        </p:tgtEl>
                                      </p:cBhvr>
                                    </p:animEffect>
                                    <p:anim calcmode="lin" valueType="num">
                                      <p:cBhvr>
                                        <p:cTn id="30" dur="1000" fill="hold"/>
                                        <p:tgtEl>
                                          <p:spTgt spid="7">
                                            <p:graphicEl>
                                              <a:dgm id="{B3E53D7A-3E58-4505-AD63-29D3F9D6A5C3}"/>
                                            </p:graphicEl>
                                          </p:spTgt>
                                        </p:tgtEl>
                                        <p:attrNameLst>
                                          <p:attrName>ppt_x</p:attrName>
                                        </p:attrNameLst>
                                      </p:cBhvr>
                                      <p:tavLst>
                                        <p:tav tm="0">
                                          <p:val>
                                            <p:strVal val="#ppt_x"/>
                                          </p:val>
                                        </p:tav>
                                        <p:tav tm="100000">
                                          <p:val>
                                            <p:strVal val="#ppt_x"/>
                                          </p:val>
                                        </p:tav>
                                      </p:tavLst>
                                    </p:anim>
                                    <p:anim calcmode="lin" valueType="num">
                                      <p:cBhvr>
                                        <p:cTn id="31" dur="1000" fill="hold"/>
                                        <p:tgtEl>
                                          <p:spTgt spid="7">
                                            <p:graphicEl>
                                              <a:dgm id="{B3E53D7A-3E58-4505-AD63-29D3F9D6A5C3}"/>
                                            </p:graphicEl>
                                          </p:spTgt>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grpId="0" nodeType="clickEffect">
                                  <p:stCondLst>
                                    <p:cond delay="0"/>
                                  </p:stCondLst>
                                  <p:childTnLst>
                                    <p:set>
                                      <p:cBhvr>
                                        <p:cTn id="35" dur="1" fill="hold">
                                          <p:stCondLst>
                                            <p:cond delay="0"/>
                                          </p:stCondLst>
                                        </p:cTn>
                                        <p:tgtEl>
                                          <p:spTgt spid="7">
                                            <p:graphicEl>
                                              <a:dgm id="{DF3F1230-3027-4F68-B0AF-CA5A92347B1B}"/>
                                            </p:graphicEl>
                                          </p:spTgt>
                                        </p:tgtEl>
                                        <p:attrNameLst>
                                          <p:attrName>style.visibility</p:attrName>
                                        </p:attrNameLst>
                                      </p:cBhvr>
                                      <p:to>
                                        <p:strVal val="visible"/>
                                      </p:to>
                                    </p:set>
                                    <p:animEffect transition="in" filter="fade">
                                      <p:cBhvr>
                                        <p:cTn id="36" dur="1000"/>
                                        <p:tgtEl>
                                          <p:spTgt spid="7">
                                            <p:graphicEl>
                                              <a:dgm id="{DF3F1230-3027-4F68-B0AF-CA5A92347B1B}"/>
                                            </p:graphicEl>
                                          </p:spTgt>
                                        </p:tgtEl>
                                      </p:cBhvr>
                                    </p:animEffect>
                                    <p:anim calcmode="lin" valueType="num">
                                      <p:cBhvr>
                                        <p:cTn id="37" dur="1000" fill="hold"/>
                                        <p:tgtEl>
                                          <p:spTgt spid="7">
                                            <p:graphicEl>
                                              <a:dgm id="{DF3F1230-3027-4F68-B0AF-CA5A92347B1B}"/>
                                            </p:graphicEl>
                                          </p:spTgt>
                                        </p:tgtEl>
                                        <p:attrNameLst>
                                          <p:attrName>ppt_x</p:attrName>
                                        </p:attrNameLst>
                                      </p:cBhvr>
                                      <p:tavLst>
                                        <p:tav tm="0">
                                          <p:val>
                                            <p:strVal val="#ppt_x"/>
                                          </p:val>
                                        </p:tav>
                                        <p:tav tm="100000">
                                          <p:val>
                                            <p:strVal val="#ppt_x"/>
                                          </p:val>
                                        </p:tav>
                                      </p:tavLst>
                                    </p:anim>
                                    <p:anim calcmode="lin" valueType="num">
                                      <p:cBhvr>
                                        <p:cTn id="38" dur="1000" fill="hold"/>
                                        <p:tgtEl>
                                          <p:spTgt spid="7">
                                            <p:graphicEl>
                                              <a:dgm id="{DF3F1230-3027-4F68-B0AF-CA5A92347B1B}"/>
                                            </p:graphicEl>
                                          </p:spTgt>
                                        </p:tgtEl>
                                        <p:attrNameLst>
                                          <p:attrName>ppt_y</p:attrName>
                                        </p:attrNameLst>
                                      </p:cBhvr>
                                      <p:tavLst>
                                        <p:tav tm="0">
                                          <p:val>
                                            <p:strVal val="#ppt_y+.1"/>
                                          </p:val>
                                        </p:tav>
                                        <p:tav tm="100000">
                                          <p:val>
                                            <p:strVal val="#ppt_y"/>
                                          </p:val>
                                        </p:tav>
                                      </p:tavLst>
                                    </p:anim>
                                  </p:childTnLst>
                                </p:cTn>
                              </p:par>
                              <p:par>
                                <p:cTn id="39" presetID="42" presetClass="entr" presetSubtype="0" fill="hold" grpId="0" nodeType="withEffect">
                                  <p:stCondLst>
                                    <p:cond delay="0"/>
                                  </p:stCondLst>
                                  <p:childTnLst>
                                    <p:set>
                                      <p:cBhvr>
                                        <p:cTn id="40" dur="1" fill="hold">
                                          <p:stCondLst>
                                            <p:cond delay="0"/>
                                          </p:stCondLst>
                                        </p:cTn>
                                        <p:tgtEl>
                                          <p:spTgt spid="7">
                                            <p:graphicEl>
                                              <a:dgm id="{718E2897-0151-4705-A466-21DB12C25CB4}"/>
                                            </p:graphicEl>
                                          </p:spTgt>
                                        </p:tgtEl>
                                        <p:attrNameLst>
                                          <p:attrName>style.visibility</p:attrName>
                                        </p:attrNameLst>
                                      </p:cBhvr>
                                      <p:to>
                                        <p:strVal val="visible"/>
                                      </p:to>
                                    </p:set>
                                    <p:animEffect transition="in" filter="fade">
                                      <p:cBhvr>
                                        <p:cTn id="41" dur="1000"/>
                                        <p:tgtEl>
                                          <p:spTgt spid="7">
                                            <p:graphicEl>
                                              <a:dgm id="{718E2897-0151-4705-A466-21DB12C25CB4}"/>
                                            </p:graphicEl>
                                          </p:spTgt>
                                        </p:tgtEl>
                                      </p:cBhvr>
                                    </p:animEffect>
                                    <p:anim calcmode="lin" valueType="num">
                                      <p:cBhvr>
                                        <p:cTn id="42" dur="1000" fill="hold"/>
                                        <p:tgtEl>
                                          <p:spTgt spid="7">
                                            <p:graphicEl>
                                              <a:dgm id="{718E2897-0151-4705-A466-21DB12C25CB4}"/>
                                            </p:graphicEl>
                                          </p:spTgt>
                                        </p:tgtEl>
                                        <p:attrNameLst>
                                          <p:attrName>ppt_x</p:attrName>
                                        </p:attrNameLst>
                                      </p:cBhvr>
                                      <p:tavLst>
                                        <p:tav tm="0">
                                          <p:val>
                                            <p:strVal val="#ppt_x"/>
                                          </p:val>
                                        </p:tav>
                                        <p:tav tm="100000">
                                          <p:val>
                                            <p:strVal val="#ppt_x"/>
                                          </p:val>
                                        </p:tav>
                                      </p:tavLst>
                                    </p:anim>
                                    <p:anim calcmode="lin" valueType="num">
                                      <p:cBhvr>
                                        <p:cTn id="43" dur="1000" fill="hold"/>
                                        <p:tgtEl>
                                          <p:spTgt spid="7">
                                            <p:graphicEl>
                                              <a:dgm id="{718E2897-0151-4705-A466-21DB12C25CB4}"/>
                                            </p:graphicEl>
                                          </p:spTgt>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42" presetClass="entr" presetSubtype="0" fill="hold" grpId="0" nodeType="clickEffect">
                                  <p:stCondLst>
                                    <p:cond delay="0"/>
                                  </p:stCondLst>
                                  <p:childTnLst>
                                    <p:set>
                                      <p:cBhvr>
                                        <p:cTn id="47" dur="1" fill="hold">
                                          <p:stCondLst>
                                            <p:cond delay="0"/>
                                          </p:stCondLst>
                                        </p:cTn>
                                        <p:tgtEl>
                                          <p:spTgt spid="7">
                                            <p:graphicEl>
                                              <a:dgm id="{80216860-39C5-4318-BC99-D0AC48B3B4D9}"/>
                                            </p:graphicEl>
                                          </p:spTgt>
                                        </p:tgtEl>
                                        <p:attrNameLst>
                                          <p:attrName>style.visibility</p:attrName>
                                        </p:attrNameLst>
                                      </p:cBhvr>
                                      <p:to>
                                        <p:strVal val="visible"/>
                                      </p:to>
                                    </p:set>
                                    <p:animEffect transition="in" filter="fade">
                                      <p:cBhvr>
                                        <p:cTn id="48" dur="1000"/>
                                        <p:tgtEl>
                                          <p:spTgt spid="7">
                                            <p:graphicEl>
                                              <a:dgm id="{80216860-39C5-4318-BC99-D0AC48B3B4D9}"/>
                                            </p:graphicEl>
                                          </p:spTgt>
                                        </p:tgtEl>
                                      </p:cBhvr>
                                    </p:animEffect>
                                    <p:anim calcmode="lin" valueType="num">
                                      <p:cBhvr>
                                        <p:cTn id="49" dur="1000" fill="hold"/>
                                        <p:tgtEl>
                                          <p:spTgt spid="7">
                                            <p:graphicEl>
                                              <a:dgm id="{80216860-39C5-4318-BC99-D0AC48B3B4D9}"/>
                                            </p:graphicEl>
                                          </p:spTgt>
                                        </p:tgtEl>
                                        <p:attrNameLst>
                                          <p:attrName>ppt_x</p:attrName>
                                        </p:attrNameLst>
                                      </p:cBhvr>
                                      <p:tavLst>
                                        <p:tav tm="0">
                                          <p:val>
                                            <p:strVal val="#ppt_x"/>
                                          </p:val>
                                        </p:tav>
                                        <p:tav tm="100000">
                                          <p:val>
                                            <p:strVal val="#ppt_x"/>
                                          </p:val>
                                        </p:tav>
                                      </p:tavLst>
                                    </p:anim>
                                    <p:anim calcmode="lin" valueType="num">
                                      <p:cBhvr>
                                        <p:cTn id="50" dur="1000" fill="hold"/>
                                        <p:tgtEl>
                                          <p:spTgt spid="7">
                                            <p:graphicEl>
                                              <a:dgm id="{80216860-39C5-4318-BC99-D0AC48B3B4D9}"/>
                                            </p:graphicEl>
                                          </p:spTgt>
                                        </p:tgtEl>
                                        <p:attrNameLst>
                                          <p:attrName>ppt_y</p:attrName>
                                        </p:attrNameLst>
                                      </p:cBhvr>
                                      <p:tavLst>
                                        <p:tav tm="0">
                                          <p:val>
                                            <p:strVal val="#ppt_y+.1"/>
                                          </p:val>
                                        </p:tav>
                                        <p:tav tm="100000">
                                          <p:val>
                                            <p:strVal val="#ppt_y"/>
                                          </p:val>
                                        </p:tav>
                                      </p:tavLst>
                                    </p:anim>
                                  </p:childTnLst>
                                </p:cTn>
                              </p:par>
                              <p:par>
                                <p:cTn id="51" presetID="42" presetClass="entr" presetSubtype="0" fill="hold" grpId="0" nodeType="withEffect">
                                  <p:stCondLst>
                                    <p:cond delay="0"/>
                                  </p:stCondLst>
                                  <p:childTnLst>
                                    <p:set>
                                      <p:cBhvr>
                                        <p:cTn id="52" dur="1" fill="hold">
                                          <p:stCondLst>
                                            <p:cond delay="0"/>
                                          </p:stCondLst>
                                        </p:cTn>
                                        <p:tgtEl>
                                          <p:spTgt spid="7">
                                            <p:graphicEl>
                                              <a:dgm id="{6328AE2C-D36C-4CDE-A894-D4B092D280B8}"/>
                                            </p:graphicEl>
                                          </p:spTgt>
                                        </p:tgtEl>
                                        <p:attrNameLst>
                                          <p:attrName>style.visibility</p:attrName>
                                        </p:attrNameLst>
                                      </p:cBhvr>
                                      <p:to>
                                        <p:strVal val="visible"/>
                                      </p:to>
                                    </p:set>
                                    <p:animEffect transition="in" filter="fade">
                                      <p:cBhvr>
                                        <p:cTn id="53" dur="1000"/>
                                        <p:tgtEl>
                                          <p:spTgt spid="7">
                                            <p:graphicEl>
                                              <a:dgm id="{6328AE2C-D36C-4CDE-A894-D4B092D280B8}"/>
                                            </p:graphicEl>
                                          </p:spTgt>
                                        </p:tgtEl>
                                      </p:cBhvr>
                                    </p:animEffect>
                                    <p:anim calcmode="lin" valueType="num">
                                      <p:cBhvr>
                                        <p:cTn id="54" dur="1000" fill="hold"/>
                                        <p:tgtEl>
                                          <p:spTgt spid="7">
                                            <p:graphicEl>
                                              <a:dgm id="{6328AE2C-D36C-4CDE-A894-D4B092D280B8}"/>
                                            </p:graphicEl>
                                          </p:spTgt>
                                        </p:tgtEl>
                                        <p:attrNameLst>
                                          <p:attrName>ppt_x</p:attrName>
                                        </p:attrNameLst>
                                      </p:cBhvr>
                                      <p:tavLst>
                                        <p:tav tm="0">
                                          <p:val>
                                            <p:strVal val="#ppt_x"/>
                                          </p:val>
                                        </p:tav>
                                        <p:tav tm="100000">
                                          <p:val>
                                            <p:strVal val="#ppt_x"/>
                                          </p:val>
                                        </p:tav>
                                      </p:tavLst>
                                    </p:anim>
                                    <p:anim calcmode="lin" valueType="num">
                                      <p:cBhvr>
                                        <p:cTn id="55" dur="1000" fill="hold"/>
                                        <p:tgtEl>
                                          <p:spTgt spid="7">
                                            <p:graphicEl>
                                              <a:dgm id="{6328AE2C-D36C-4CDE-A894-D4B092D280B8}"/>
                                            </p:graphic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Sub>
          <a:bldDgm bld="one"/>
        </p:bldSub>
      </p:bldGraphic>
    </p:bld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dirty="0"/>
              <a:t>Agenda</a:t>
            </a:r>
            <a:endParaRPr lang="nb-NO" dirty="0"/>
          </a:p>
        </p:txBody>
      </p:sp>
      <p:sp>
        <p:nvSpPr>
          <p:cNvPr id="3" name="Plassholder for tekst 2"/>
          <p:cNvSpPr>
            <a:spLocks noGrp="1"/>
          </p:cNvSpPr>
          <p:nvPr>
            <p:ph type="body" sz="quarter" idx="10"/>
          </p:nvPr>
        </p:nvSpPr>
        <p:spPr/>
        <p:txBody>
          <a:bodyPr>
            <a:normAutofit fontScale="92500" lnSpcReduction="20000"/>
          </a:bodyPr>
          <a:lstStyle/>
          <a:p>
            <a:r>
              <a:rPr lang="en-US" dirty="0"/>
              <a:t>Intro</a:t>
            </a:r>
          </a:p>
          <a:p>
            <a:pPr lvl="1"/>
            <a:r>
              <a:rPr lang="en-US" dirty="0"/>
              <a:t>Being a modern IT Pro</a:t>
            </a:r>
          </a:p>
          <a:p>
            <a:pPr lvl="1"/>
            <a:r>
              <a:rPr lang="en-US" dirty="0"/>
              <a:t>Tooling</a:t>
            </a:r>
          </a:p>
          <a:p>
            <a:pPr lvl="2"/>
            <a:r>
              <a:rPr lang="en-US" dirty="0"/>
              <a:t>PowerApps</a:t>
            </a:r>
          </a:p>
          <a:p>
            <a:pPr lvl="2"/>
            <a:r>
              <a:rPr lang="en-US" dirty="0"/>
              <a:t>Logic Apps</a:t>
            </a:r>
          </a:p>
          <a:p>
            <a:pPr lvl="2"/>
            <a:r>
              <a:rPr lang="en-US" dirty="0" err="1"/>
              <a:t>Sharepoint</a:t>
            </a:r>
            <a:endParaRPr lang="en-US" dirty="0"/>
          </a:p>
          <a:p>
            <a:pPr lvl="2"/>
            <a:r>
              <a:rPr lang="en-US" dirty="0"/>
              <a:t>Azure Automation</a:t>
            </a:r>
          </a:p>
          <a:p>
            <a:r>
              <a:rPr lang="en-US" dirty="0"/>
              <a:t>Demo</a:t>
            </a:r>
          </a:p>
          <a:p>
            <a:pPr lvl="1"/>
            <a:r>
              <a:rPr lang="en-US" dirty="0"/>
              <a:t>Automated user on/offboarding</a:t>
            </a:r>
          </a:p>
          <a:p>
            <a:endParaRPr lang="en-US" dirty="0"/>
          </a:p>
          <a:p>
            <a:endParaRPr lang="nb-NO" dirty="0"/>
          </a:p>
        </p:txBody>
      </p:sp>
    </p:spTree>
    <p:extLst>
      <p:ext uri="{BB962C8B-B14F-4D97-AF65-F5344CB8AC3E}">
        <p14:creationId xmlns:p14="http://schemas.microsoft.com/office/powerpoint/2010/main" val="185106773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201930" y="217468"/>
            <a:ext cx="2857353" cy="674653"/>
          </a:xfrm>
        </p:spPr>
        <p:txBody>
          <a:bodyPr/>
          <a:lstStyle/>
          <a:p>
            <a:endParaRPr lang="en-US"/>
          </a:p>
        </p:txBody>
      </p:sp>
      <p:sp>
        <p:nvSpPr>
          <p:cNvPr id="36" name="Rectangle 35">
            <a:extLst>
              <a:ext uri="{FF2B5EF4-FFF2-40B4-BE49-F238E27FC236}">
                <a16:creationId xmlns:a16="http://schemas.microsoft.com/office/drawing/2014/main" id="{87B131B1-B599-42F4-9D11-4EAF6F15AF7A}"/>
              </a:ext>
            </a:extLst>
          </p:cNvPr>
          <p:cNvSpPr/>
          <p:nvPr/>
        </p:nvSpPr>
        <p:spPr bwMode="auto">
          <a:xfrm>
            <a:off x="650" y="731"/>
            <a:ext cx="3170886" cy="5142041"/>
          </a:xfrm>
          <a:prstGeom prst="rect">
            <a:avLst/>
          </a:prstGeom>
          <a:solidFill>
            <a:srgbClr val="69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5" tIns="107556" rIns="134445" bIns="107556" numCol="1" spcCol="0" rtlCol="0" fromWordArt="0" anchor="t" anchorCtr="0" forceAA="0" compatLnSpc="1">
            <a:prstTxWarp prst="textNoShape">
              <a:avLst/>
            </a:prstTxWarp>
            <a:noAutofit/>
          </a:bodyPr>
          <a:lstStyle/>
          <a:p>
            <a:pPr algn="ctr" defTabSz="685515" fontAlgn="base">
              <a:lnSpc>
                <a:spcPct val="90000"/>
              </a:lnSpc>
              <a:spcBef>
                <a:spcPct val="0"/>
              </a:spcBef>
              <a:spcAft>
                <a:spcPct val="0"/>
              </a:spcAft>
              <a:defRPr/>
            </a:pPr>
            <a:endParaRPr lang="en-US" sz="1765"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7" name="Title 1">
            <a:extLst>
              <a:ext uri="{FF2B5EF4-FFF2-40B4-BE49-F238E27FC236}">
                <a16:creationId xmlns:a16="http://schemas.microsoft.com/office/drawing/2014/main" id="{27E1AE72-7C57-4983-B211-C91E51606636}"/>
              </a:ext>
            </a:extLst>
          </p:cNvPr>
          <p:cNvSpPr txBox="1">
            <a:spLocks/>
          </p:cNvSpPr>
          <p:nvPr/>
        </p:nvSpPr>
        <p:spPr>
          <a:xfrm>
            <a:off x="1" y="217563"/>
            <a:ext cx="3171336" cy="674557"/>
          </a:xfrm>
          <a:prstGeom prst="rect">
            <a:avLst/>
          </a:prstGeom>
        </p:spPr>
        <p:txBody>
          <a:bodyPr vert="horz" wrap="square" lIns="107571" tIns="67232" rIns="107571" bIns="6723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685845"/>
            <a:r>
              <a:rPr lang="en-NZ" sz="3529" spc="-75">
                <a:gradFill>
                  <a:gsLst>
                    <a:gs pos="2917">
                      <a:srgbClr val="FFFFFF"/>
                    </a:gs>
                    <a:gs pos="30000">
                      <a:srgbClr val="FFFFFF"/>
                    </a:gs>
                  </a:gsLst>
                  <a:lin ang="5400000" scaled="0"/>
                </a:gradFill>
                <a:latin typeface="Segoe UI Light"/>
              </a:rPr>
              <a:t>Tracking</a:t>
            </a:r>
            <a:br>
              <a:rPr lang="en-NZ" sz="3529" spc="-75">
                <a:gradFill>
                  <a:gsLst>
                    <a:gs pos="2917">
                      <a:srgbClr val="FFFFFF"/>
                    </a:gs>
                    <a:gs pos="30000">
                      <a:srgbClr val="FFFFFF"/>
                    </a:gs>
                  </a:gsLst>
                  <a:lin ang="5400000" scaled="0"/>
                </a:gradFill>
                <a:latin typeface="Segoe UI Light"/>
              </a:rPr>
            </a:br>
            <a:endParaRPr lang="en-NZ" sz="3529" spc="-75">
              <a:gradFill>
                <a:gsLst>
                  <a:gs pos="2917">
                    <a:srgbClr val="FFFFFF"/>
                  </a:gs>
                  <a:gs pos="30000">
                    <a:srgbClr val="FFFFFF"/>
                  </a:gs>
                </a:gsLst>
                <a:lin ang="5400000" scaled="0"/>
              </a:gradFill>
              <a:latin typeface="Segoe UI Light"/>
            </a:endParaRPr>
          </a:p>
        </p:txBody>
      </p:sp>
      <p:sp>
        <p:nvSpPr>
          <p:cNvPr id="3" name="AutoShape 3"/>
          <p:cNvSpPr>
            <a:spLocks noChangeAspect="1" noChangeArrowheads="1" noTextEdit="1"/>
          </p:cNvSpPr>
          <p:nvPr/>
        </p:nvSpPr>
        <p:spPr bwMode="auto">
          <a:xfrm>
            <a:off x="254454" y="2235592"/>
            <a:ext cx="2555045" cy="17765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845"/>
            <a:endParaRPr lang="en-US" sz="1324">
              <a:solidFill>
                <a:srgbClr val="353535"/>
              </a:solidFill>
              <a:latin typeface="Segoe UI Semilight"/>
            </a:endParaRPr>
          </a:p>
        </p:txBody>
      </p:sp>
      <p:pic>
        <p:nvPicPr>
          <p:cNvPr id="80" name="Picture 79"/>
          <p:cNvPicPr>
            <a:picLocks noChangeAspect="1"/>
          </p:cNvPicPr>
          <p:nvPr/>
        </p:nvPicPr>
        <p:blipFill>
          <a:blip r:embed="rId3"/>
          <a:stretch>
            <a:fillRect/>
          </a:stretch>
        </p:blipFill>
        <p:spPr>
          <a:xfrm>
            <a:off x="13867" y="1619298"/>
            <a:ext cx="3087819" cy="1792850"/>
          </a:xfrm>
          <a:prstGeom prst="rect">
            <a:avLst/>
          </a:prstGeom>
        </p:spPr>
      </p:pic>
      <p:graphicFrame>
        <p:nvGraphicFramePr>
          <p:cNvPr id="7" name="Diagram 6"/>
          <p:cNvGraphicFramePr/>
          <p:nvPr>
            <p:extLst/>
          </p:nvPr>
        </p:nvGraphicFramePr>
        <p:xfrm>
          <a:off x="3114903" y="722874"/>
          <a:ext cx="5602655" cy="414596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8" name="Picture 7">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72787" y="1249984"/>
            <a:ext cx="367658" cy="367658"/>
          </a:xfrm>
          <a:prstGeom prst="rect">
            <a:avLst/>
          </a:prstGeom>
        </p:spPr>
      </p:pic>
      <p:pic>
        <p:nvPicPr>
          <p:cNvPr id="10" name="Picture 9">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75932" y="1567366"/>
            <a:ext cx="367658" cy="367658"/>
          </a:xfrm>
          <a:prstGeom prst="rect">
            <a:avLst/>
          </a:prstGeom>
        </p:spPr>
      </p:pic>
      <p:pic>
        <p:nvPicPr>
          <p:cNvPr id="11" name="Picture 10">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350200" y="1573603"/>
            <a:ext cx="367658" cy="367658"/>
          </a:xfrm>
          <a:prstGeom prst="rect">
            <a:avLst/>
          </a:prstGeom>
        </p:spPr>
      </p:pic>
      <p:pic>
        <p:nvPicPr>
          <p:cNvPr id="12" name="Picture 11">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740816" y="1559787"/>
            <a:ext cx="367658" cy="367658"/>
          </a:xfrm>
          <a:prstGeom prst="rect">
            <a:avLst/>
          </a:prstGeom>
        </p:spPr>
      </p:pic>
      <p:pic>
        <p:nvPicPr>
          <p:cNvPr id="13" name="Picture 12">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740816" y="1254905"/>
            <a:ext cx="367658" cy="367658"/>
          </a:xfrm>
          <a:prstGeom prst="rect">
            <a:avLst/>
          </a:prstGeom>
        </p:spPr>
      </p:pic>
      <p:pic>
        <p:nvPicPr>
          <p:cNvPr id="14" name="Picture 13">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356807" y="1254905"/>
            <a:ext cx="367658" cy="367658"/>
          </a:xfrm>
          <a:prstGeom prst="rect">
            <a:avLst/>
          </a:prstGeom>
        </p:spPr>
      </p:pic>
    </p:spTree>
    <p:extLst>
      <p:ext uri="{BB962C8B-B14F-4D97-AF65-F5344CB8AC3E}">
        <p14:creationId xmlns:p14="http://schemas.microsoft.com/office/powerpoint/2010/main" val="204104845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graphicEl>
                                              <a:dgm id="{812D86DF-A7E4-4CFC-A360-E2974973CB65}"/>
                                            </p:graphicEl>
                                          </p:spTgt>
                                        </p:tgtEl>
                                        <p:attrNameLst>
                                          <p:attrName>style.visibility</p:attrName>
                                        </p:attrNameLst>
                                      </p:cBhvr>
                                      <p:to>
                                        <p:strVal val="visible"/>
                                      </p:to>
                                    </p:set>
                                    <p:animEffect transition="in" filter="fade">
                                      <p:cBhvr>
                                        <p:cTn id="7" dur="1000"/>
                                        <p:tgtEl>
                                          <p:spTgt spid="7">
                                            <p:graphicEl>
                                              <a:dgm id="{812D86DF-A7E4-4CFC-A360-E2974973CB65}"/>
                                            </p:graphicEl>
                                          </p:spTgt>
                                        </p:tgtEl>
                                      </p:cBhvr>
                                    </p:animEffect>
                                    <p:anim calcmode="lin" valueType="num">
                                      <p:cBhvr>
                                        <p:cTn id="8" dur="1000" fill="hold"/>
                                        <p:tgtEl>
                                          <p:spTgt spid="7">
                                            <p:graphicEl>
                                              <a:dgm id="{812D86DF-A7E4-4CFC-A360-E2974973CB65}"/>
                                            </p:graphicEl>
                                          </p:spTgt>
                                        </p:tgtEl>
                                        <p:attrNameLst>
                                          <p:attrName>ppt_x</p:attrName>
                                        </p:attrNameLst>
                                      </p:cBhvr>
                                      <p:tavLst>
                                        <p:tav tm="0">
                                          <p:val>
                                            <p:strVal val="#ppt_x"/>
                                          </p:val>
                                        </p:tav>
                                        <p:tav tm="100000">
                                          <p:val>
                                            <p:strVal val="#ppt_x"/>
                                          </p:val>
                                        </p:tav>
                                      </p:tavLst>
                                    </p:anim>
                                    <p:anim calcmode="lin" valueType="num">
                                      <p:cBhvr>
                                        <p:cTn id="9" dur="1000" fill="hold"/>
                                        <p:tgtEl>
                                          <p:spTgt spid="7">
                                            <p:graphicEl>
                                              <a:dgm id="{812D86DF-A7E4-4CFC-A360-E2974973CB65}"/>
                                            </p:graphic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7">
                                            <p:graphicEl>
                                              <a:dgm id="{A5DEF098-13DC-497A-94ED-AFDBAA61A04E}"/>
                                            </p:graphicEl>
                                          </p:spTgt>
                                        </p:tgtEl>
                                        <p:attrNameLst>
                                          <p:attrName>style.visibility</p:attrName>
                                        </p:attrNameLst>
                                      </p:cBhvr>
                                      <p:to>
                                        <p:strVal val="visible"/>
                                      </p:to>
                                    </p:set>
                                    <p:animEffect transition="in" filter="fade">
                                      <p:cBhvr>
                                        <p:cTn id="12" dur="1000"/>
                                        <p:tgtEl>
                                          <p:spTgt spid="7">
                                            <p:graphicEl>
                                              <a:dgm id="{A5DEF098-13DC-497A-94ED-AFDBAA61A04E}"/>
                                            </p:graphicEl>
                                          </p:spTgt>
                                        </p:tgtEl>
                                      </p:cBhvr>
                                    </p:animEffect>
                                    <p:anim calcmode="lin" valueType="num">
                                      <p:cBhvr>
                                        <p:cTn id="13" dur="1000" fill="hold"/>
                                        <p:tgtEl>
                                          <p:spTgt spid="7">
                                            <p:graphicEl>
                                              <a:dgm id="{A5DEF098-13DC-497A-94ED-AFDBAA61A04E}"/>
                                            </p:graphicEl>
                                          </p:spTgt>
                                        </p:tgtEl>
                                        <p:attrNameLst>
                                          <p:attrName>ppt_x</p:attrName>
                                        </p:attrNameLst>
                                      </p:cBhvr>
                                      <p:tavLst>
                                        <p:tav tm="0">
                                          <p:val>
                                            <p:strVal val="#ppt_x"/>
                                          </p:val>
                                        </p:tav>
                                        <p:tav tm="100000">
                                          <p:val>
                                            <p:strVal val="#ppt_x"/>
                                          </p:val>
                                        </p:tav>
                                      </p:tavLst>
                                    </p:anim>
                                    <p:anim calcmode="lin" valueType="num">
                                      <p:cBhvr>
                                        <p:cTn id="14" dur="1000" fill="hold"/>
                                        <p:tgtEl>
                                          <p:spTgt spid="7">
                                            <p:graphicEl>
                                              <a:dgm id="{A5DEF098-13DC-497A-94ED-AFDBAA61A04E}"/>
                                            </p:graphic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7">
                                            <p:graphicEl>
                                              <a:dgm id="{7CF2C3EA-B4F9-4468-8ECC-6831813AF2C5}"/>
                                            </p:graphicEl>
                                          </p:spTgt>
                                        </p:tgtEl>
                                        <p:attrNameLst>
                                          <p:attrName>style.visibility</p:attrName>
                                        </p:attrNameLst>
                                      </p:cBhvr>
                                      <p:to>
                                        <p:strVal val="visible"/>
                                      </p:to>
                                    </p:set>
                                    <p:animEffect transition="in" filter="fade">
                                      <p:cBhvr>
                                        <p:cTn id="17" dur="1000"/>
                                        <p:tgtEl>
                                          <p:spTgt spid="7">
                                            <p:graphicEl>
                                              <a:dgm id="{7CF2C3EA-B4F9-4468-8ECC-6831813AF2C5}"/>
                                            </p:graphicEl>
                                          </p:spTgt>
                                        </p:tgtEl>
                                      </p:cBhvr>
                                    </p:animEffect>
                                    <p:anim calcmode="lin" valueType="num">
                                      <p:cBhvr>
                                        <p:cTn id="18" dur="1000" fill="hold"/>
                                        <p:tgtEl>
                                          <p:spTgt spid="7">
                                            <p:graphicEl>
                                              <a:dgm id="{7CF2C3EA-B4F9-4468-8ECC-6831813AF2C5}"/>
                                            </p:graphicEl>
                                          </p:spTgt>
                                        </p:tgtEl>
                                        <p:attrNameLst>
                                          <p:attrName>ppt_x</p:attrName>
                                        </p:attrNameLst>
                                      </p:cBhvr>
                                      <p:tavLst>
                                        <p:tav tm="0">
                                          <p:val>
                                            <p:strVal val="#ppt_x"/>
                                          </p:val>
                                        </p:tav>
                                        <p:tav tm="100000">
                                          <p:val>
                                            <p:strVal val="#ppt_x"/>
                                          </p:val>
                                        </p:tav>
                                      </p:tavLst>
                                    </p:anim>
                                    <p:anim calcmode="lin" valueType="num">
                                      <p:cBhvr>
                                        <p:cTn id="19" dur="1000" fill="hold"/>
                                        <p:tgtEl>
                                          <p:spTgt spid="7">
                                            <p:graphicEl>
                                              <a:dgm id="{7CF2C3EA-B4F9-4468-8ECC-6831813AF2C5}"/>
                                            </p:graphicEl>
                                          </p:spTgt>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7">
                                            <p:graphicEl>
                                              <a:dgm id="{A0B70540-5F99-4F5A-8A95-F9E7F891F457}"/>
                                            </p:graphicEl>
                                          </p:spTgt>
                                        </p:tgtEl>
                                        <p:attrNameLst>
                                          <p:attrName>style.visibility</p:attrName>
                                        </p:attrNameLst>
                                      </p:cBhvr>
                                      <p:to>
                                        <p:strVal val="visible"/>
                                      </p:to>
                                    </p:set>
                                    <p:animEffect transition="in" filter="fade">
                                      <p:cBhvr>
                                        <p:cTn id="24" dur="1000"/>
                                        <p:tgtEl>
                                          <p:spTgt spid="7">
                                            <p:graphicEl>
                                              <a:dgm id="{A0B70540-5F99-4F5A-8A95-F9E7F891F457}"/>
                                            </p:graphicEl>
                                          </p:spTgt>
                                        </p:tgtEl>
                                      </p:cBhvr>
                                    </p:animEffect>
                                    <p:anim calcmode="lin" valueType="num">
                                      <p:cBhvr>
                                        <p:cTn id="25" dur="1000" fill="hold"/>
                                        <p:tgtEl>
                                          <p:spTgt spid="7">
                                            <p:graphicEl>
                                              <a:dgm id="{A0B70540-5F99-4F5A-8A95-F9E7F891F457}"/>
                                            </p:graphicEl>
                                          </p:spTgt>
                                        </p:tgtEl>
                                        <p:attrNameLst>
                                          <p:attrName>ppt_x</p:attrName>
                                        </p:attrNameLst>
                                      </p:cBhvr>
                                      <p:tavLst>
                                        <p:tav tm="0">
                                          <p:val>
                                            <p:strVal val="#ppt_x"/>
                                          </p:val>
                                        </p:tav>
                                        <p:tav tm="100000">
                                          <p:val>
                                            <p:strVal val="#ppt_x"/>
                                          </p:val>
                                        </p:tav>
                                      </p:tavLst>
                                    </p:anim>
                                    <p:anim calcmode="lin" valueType="num">
                                      <p:cBhvr>
                                        <p:cTn id="26" dur="1000" fill="hold"/>
                                        <p:tgtEl>
                                          <p:spTgt spid="7">
                                            <p:graphicEl>
                                              <a:dgm id="{A0B70540-5F99-4F5A-8A95-F9E7F891F457}"/>
                                            </p:graphicEl>
                                          </p:spTgt>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7">
                                            <p:graphicEl>
                                              <a:dgm id="{39210117-9225-4A98-8C7E-0698CA18C707}"/>
                                            </p:graphicEl>
                                          </p:spTgt>
                                        </p:tgtEl>
                                        <p:attrNameLst>
                                          <p:attrName>style.visibility</p:attrName>
                                        </p:attrNameLst>
                                      </p:cBhvr>
                                      <p:to>
                                        <p:strVal val="visible"/>
                                      </p:to>
                                    </p:set>
                                    <p:animEffect transition="in" filter="fade">
                                      <p:cBhvr>
                                        <p:cTn id="29" dur="1000"/>
                                        <p:tgtEl>
                                          <p:spTgt spid="7">
                                            <p:graphicEl>
                                              <a:dgm id="{39210117-9225-4A98-8C7E-0698CA18C707}"/>
                                            </p:graphicEl>
                                          </p:spTgt>
                                        </p:tgtEl>
                                      </p:cBhvr>
                                    </p:animEffect>
                                    <p:anim calcmode="lin" valueType="num">
                                      <p:cBhvr>
                                        <p:cTn id="30" dur="1000" fill="hold"/>
                                        <p:tgtEl>
                                          <p:spTgt spid="7">
                                            <p:graphicEl>
                                              <a:dgm id="{39210117-9225-4A98-8C7E-0698CA18C707}"/>
                                            </p:graphicEl>
                                          </p:spTgt>
                                        </p:tgtEl>
                                        <p:attrNameLst>
                                          <p:attrName>ppt_x</p:attrName>
                                        </p:attrNameLst>
                                      </p:cBhvr>
                                      <p:tavLst>
                                        <p:tav tm="0">
                                          <p:val>
                                            <p:strVal val="#ppt_x"/>
                                          </p:val>
                                        </p:tav>
                                        <p:tav tm="100000">
                                          <p:val>
                                            <p:strVal val="#ppt_x"/>
                                          </p:val>
                                        </p:tav>
                                      </p:tavLst>
                                    </p:anim>
                                    <p:anim calcmode="lin" valueType="num">
                                      <p:cBhvr>
                                        <p:cTn id="31" dur="1000" fill="hold"/>
                                        <p:tgtEl>
                                          <p:spTgt spid="7">
                                            <p:graphicEl>
                                              <a:dgm id="{39210117-9225-4A98-8C7E-0698CA18C707}"/>
                                            </p:graphicEl>
                                          </p:spTgt>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grpId="0" nodeType="clickEffect">
                                  <p:stCondLst>
                                    <p:cond delay="0"/>
                                  </p:stCondLst>
                                  <p:childTnLst>
                                    <p:set>
                                      <p:cBhvr>
                                        <p:cTn id="35" dur="1" fill="hold">
                                          <p:stCondLst>
                                            <p:cond delay="0"/>
                                          </p:stCondLst>
                                        </p:cTn>
                                        <p:tgtEl>
                                          <p:spTgt spid="7">
                                            <p:graphicEl>
                                              <a:dgm id="{A7D89A13-F8FA-4EE2-82A1-919FE576F378}"/>
                                            </p:graphicEl>
                                          </p:spTgt>
                                        </p:tgtEl>
                                        <p:attrNameLst>
                                          <p:attrName>style.visibility</p:attrName>
                                        </p:attrNameLst>
                                      </p:cBhvr>
                                      <p:to>
                                        <p:strVal val="visible"/>
                                      </p:to>
                                    </p:set>
                                    <p:animEffect transition="in" filter="fade">
                                      <p:cBhvr>
                                        <p:cTn id="36" dur="1000"/>
                                        <p:tgtEl>
                                          <p:spTgt spid="7">
                                            <p:graphicEl>
                                              <a:dgm id="{A7D89A13-F8FA-4EE2-82A1-919FE576F378}"/>
                                            </p:graphicEl>
                                          </p:spTgt>
                                        </p:tgtEl>
                                      </p:cBhvr>
                                    </p:animEffect>
                                    <p:anim calcmode="lin" valueType="num">
                                      <p:cBhvr>
                                        <p:cTn id="37" dur="1000" fill="hold"/>
                                        <p:tgtEl>
                                          <p:spTgt spid="7">
                                            <p:graphicEl>
                                              <a:dgm id="{A7D89A13-F8FA-4EE2-82A1-919FE576F378}"/>
                                            </p:graphicEl>
                                          </p:spTgt>
                                        </p:tgtEl>
                                        <p:attrNameLst>
                                          <p:attrName>ppt_x</p:attrName>
                                        </p:attrNameLst>
                                      </p:cBhvr>
                                      <p:tavLst>
                                        <p:tav tm="0">
                                          <p:val>
                                            <p:strVal val="#ppt_x"/>
                                          </p:val>
                                        </p:tav>
                                        <p:tav tm="100000">
                                          <p:val>
                                            <p:strVal val="#ppt_x"/>
                                          </p:val>
                                        </p:tav>
                                      </p:tavLst>
                                    </p:anim>
                                    <p:anim calcmode="lin" valueType="num">
                                      <p:cBhvr>
                                        <p:cTn id="38" dur="1000" fill="hold"/>
                                        <p:tgtEl>
                                          <p:spTgt spid="7">
                                            <p:graphicEl>
                                              <a:dgm id="{A7D89A13-F8FA-4EE2-82A1-919FE576F378}"/>
                                            </p:graphicEl>
                                          </p:spTgt>
                                        </p:tgtEl>
                                        <p:attrNameLst>
                                          <p:attrName>ppt_y</p:attrName>
                                        </p:attrNameLst>
                                      </p:cBhvr>
                                      <p:tavLst>
                                        <p:tav tm="0">
                                          <p:val>
                                            <p:strVal val="#ppt_y+.1"/>
                                          </p:val>
                                        </p:tav>
                                        <p:tav tm="100000">
                                          <p:val>
                                            <p:strVal val="#ppt_y"/>
                                          </p:val>
                                        </p:tav>
                                      </p:tavLst>
                                    </p:anim>
                                  </p:childTnLst>
                                </p:cTn>
                              </p:par>
                              <p:par>
                                <p:cTn id="39" presetID="42" presetClass="entr" presetSubtype="0" fill="hold" grpId="0" nodeType="withEffect">
                                  <p:stCondLst>
                                    <p:cond delay="0"/>
                                  </p:stCondLst>
                                  <p:childTnLst>
                                    <p:set>
                                      <p:cBhvr>
                                        <p:cTn id="40" dur="1" fill="hold">
                                          <p:stCondLst>
                                            <p:cond delay="0"/>
                                          </p:stCondLst>
                                        </p:cTn>
                                        <p:tgtEl>
                                          <p:spTgt spid="7">
                                            <p:graphicEl>
                                              <a:dgm id="{8C310CFD-6444-4D68-8D14-FB2629A75A9F}"/>
                                            </p:graphicEl>
                                          </p:spTgt>
                                        </p:tgtEl>
                                        <p:attrNameLst>
                                          <p:attrName>style.visibility</p:attrName>
                                        </p:attrNameLst>
                                      </p:cBhvr>
                                      <p:to>
                                        <p:strVal val="visible"/>
                                      </p:to>
                                    </p:set>
                                    <p:animEffect transition="in" filter="fade">
                                      <p:cBhvr>
                                        <p:cTn id="41" dur="1000"/>
                                        <p:tgtEl>
                                          <p:spTgt spid="7">
                                            <p:graphicEl>
                                              <a:dgm id="{8C310CFD-6444-4D68-8D14-FB2629A75A9F}"/>
                                            </p:graphicEl>
                                          </p:spTgt>
                                        </p:tgtEl>
                                      </p:cBhvr>
                                    </p:animEffect>
                                    <p:anim calcmode="lin" valueType="num">
                                      <p:cBhvr>
                                        <p:cTn id="42" dur="1000" fill="hold"/>
                                        <p:tgtEl>
                                          <p:spTgt spid="7">
                                            <p:graphicEl>
                                              <a:dgm id="{8C310CFD-6444-4D68-8D14-FB2629A75A9F}"/>
                                            </p:graphicEl>
                                          </p:spTgt>
                                        </p:tgtEl>
                                        <p:attrNameLst>
                                          <p:attrName>ppt_x</p:attrName>
                                        </p:attrNameLst>
                                      </p:cBhvr>
                                      <p:tavLst>
                                        <p:tav tm="0">
                                          <p:val>
                                            <p:strVal val="#ppt_x"/>
                                          </p:val>
                                        </p:tav>
                                        <p:tav tm="100000">
                                          <p:val>
                                            <p:strVal val="#ppt_x"/>
                                          </p:val>
                                        </p:tav>
                                      </p:tavLst>
                                    </p:anim>
                                    <p:anim calcmode="lin" valueType="num">
                                      <p:cBhvr>
                                        <p:cTn id="43" dur="1000" fill="hold"/>
                                        <p:tgtEl>
                                          <p:spTgt spid="7">
                                            <p:graphicEl>
                                              <a:dgm id="{8C310CFD-6444-4D68-8D14-FB2629A75A9F}"/>
                                            </p:graphicEl>
                                          </p:spTgt>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42" presetClass="entr" presetSubtype="0" fill="hold" grpId="0" nodeType="clickEffect">
                                  <p:stCondLst>
                                    <p:cond delay="0"/>
                                  </p:stCondLst>
                                  <p:childTnLst>
                                    <p:set>
                                      <p:cBhvr>
                                        <p:cTn id="47" dur="1" fill="hold">
                                          <p:stCondLst>
                                            <p:cond delay="0"/>
                                          </p:stCondLst>
                                        </p:cTn>
                                        <p:tgtEl>
                                          <p:spTgt spid="7">
                                            <p:graphicEl>
                                              <a:dgm id="{A6723DAF-CDAE-41F5-AF3A-3C5C817BCDCD}"/>
                                            </p:graphicEl>
                                          </p:spTgt>
                                        </p:tgtEl>
                                        <p:attrNameLst>
                                          <p:attrName>style.visibility</p:attrName>
                                        </p:attrNameLst>
                                      </p:cBhvr>
                                      <p:to>
                                        <p:strVal val="visible"/>
                                      </p:to>
                                    </p:set>
                                    <p:animEffect transition="in" filter="fade">
                                      <p:cBhvr>
                                        <p:cTn id="48" dur="1000"/>
                                        <p:tgtEl>
                                          <p:spTgt spid="7">
                                            <p:graphicEl>
                                              <a:dgm id="{A6723DAF-CDAE-41F5-AF3A-3C5C817BCDCD}"/>
                                            </p:graphicEl>
                                          </p:spTgt>
                                        </p:tgtEl>
                                      </p:cBhvr>
                                    </p:animEffect>
                                    <p:anim calcmode="lin" valueType="num">
                                      <p:cBhvr>
                                        <p:cTn id="49" dur="1000" fill="hold"/>
                                        <p:tgtEl>
                                          <p:spTgt spid="7">
                                            <p:graphicEl>
                                              <a:dgm id="{A6723DAF-CDAE-41F5-AF3A-3C5C817BCDCD}"/>
                                            </p:graphicEl>
                                          </p:spTgt>
                                        </p:tgtEl>
                                        <p:attrNameLst>
                                          <p:attrName>ppt_x</p:attrName>
                                        </p:attrNameLst>
                                      </p:cBhvr>
                                      <p:tavLst>
                                        <p:tav tm="0">
                                          <p:val>
                                            <p:strVal val="#ppt_x"/>
                                          </p:val>
                                        </p:tav>
                                        <p:tav tm="100000">
                                          <p:val>
                                            <p:strVal val="#ppt_x"/>
                                          </p:val>
                                        </p:tav>
                                      </p:tavLst>
                                    </p:anim>
                                    <p:anim calcmode="lin" valueType="num">
                                      <p:cBhvr>
                                        <p:cTn id="50" dur="1000" fill="hold"/>
                                        <p:tgtEl>
                                          <p:spTgt spid="7">
                                            <p:graphicEl>
                                              <a:dgm id="{A6723DAF-CDAE-41F5-AF3A-3C5C817BCDCD}"/>
                                            </p:graphicEl>
                                          </p:spTgt>
                                        </p:tgtEl>
                                        <p:attrNameLst>
                                          <p:attrName>ppt_y</p:attrName>
                                        </p:attrNameLst>
                                      </p:cBhvr>
                                      <p:tavLst>
                                        <p:tav tm="0">
                                          <p:val>
                                            <p:strVal val="#ppt_y+.1"/>
                                          </p:val>
                                        </p:tav>
                                        <p:tav tm="100000">
                                          <p:val>
                                            <p:strVal val="#ppt_y"/>
                                          </p:val>
                                        </p:tav>
                                      </p:tavLst>
                                    </p:anim>
                                  </p:childTnLst>
                                </p:cTn>
                              </p:par>
                              <p:par>
                                <p:cTn id="51" presetID="42" presetClass="entr" presetSubtype="0" fill="hold" grpId="0" nodeType="withEffect">
                                  <p:stCondLst>
                                    <p:cond delay="0"/>
                                  </p:stCondLst>
                                  <p:childTnLst>
                                    <p:set>
                                      <p:cBhvr>
                                        <p:cTn id="52" dur="1" fill="hold">
                                          <p:stCondLst>
                                            <p:cond delay="0"/>
                                          </p:stCondLst>
                                        </p:cTn>
                                        <p:tgtEl>
                                          <p:spTgt spid="7">
                                            <p:graphicEl>
                                              <a:dgm id="{2FC837E7-0134-453D-8B4D-19832333CC26}"/>
                                            </p:graphicEl>
                                          </p:spTgt>
                                        </p:tgtEl>
                                        <p:attrNameLst>
                                          <p:attrName>style.visibility</p:attrName>
                                        </p:attrNameLst>
                                      </p:cBhvr>
                                      <p:to>
                                        <p:strVal val="visible"/>
                                      </p:to>
                                    </p:set>
                                    <p:animEffect transition="in" filter="fade">
                                      <p:cBhvr>
                                        <p:cTn id="53" dur="1000"/>
                                        <p:tgtEl>
                                          <p:spTgt spid="7">
                                            <p:graphicEl>
                                              <a:dgm id="{2FC837E7-0134-453D-8B4D-19832333CC26}"/>
                                            </p:graphicEl>
                                          </p:spTgt>
                                        </p:tgtEl>
                                      </p:cBhvr>
                                    </p:animEffect>
                                    <p:anim calcmode="lin" valueType="num">
                                      <p:cBhvr>
                                        <p:cTn id="54" dur="1000" fill="hold"/>
                                        <p:tgtEl>
                                          <p:spTgt spid="7">
                                            <p:graphicEl>
                                              <a:dgm id="{2FC837E7-0134-453D-8B4D-19832333CC26}"/>
                                            </p:graphicEl>
                                          </p:spTgt>
                                        </p:tgtEl>
                                        <p:attrNameLst>
                                          <p:attrName>ppt_x</p:attrName>
                                        </p:attrNameLst>
                                      </p:cBhvr>
                                      <p:tavLst>
                                        <p:tav tm="0">
                                          <p:val>
                                            <p:strVal val="#ppt_x"/>
                                          </p:val>
                                        </p:tav>
                                        <p:tav tm="100000">
                                          <p:val>
                                            <p:strVal val="#ppt_x"/>
                                          </p:val>
                                        </p:tav>
                                      </p:tavLst>
                                    </p:anim>
                                    <p:anim calcmode="lin" valueType="num">
                                      <p:cBhvr>
                                        <p:cTn id="55" dur="1000" fill="hold"/>
                                        <p:tgtEl>
                                          <p:spTgt spid="7">
                                            <p:graphicEl>
                                              <a:dgm id="{2FC837E7-0134-453D-8B4D-19832333CC26}"/>
                                            </p:graphic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Sub>
          <a:bldDgm bld="one"/>
        </p:bldSub>
      </p:bldGraphic>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 name="Rectangle 211"/>
          <p:cNvSpPr/>
          <p:nvPr/>
        </p:nvSpPr>
        <p:spPr bwMode="auto">
          <a:xfrm>
            <a:off x="7327363" y="726703"/>
            <a:ext cx="1774492" cy="4244596"/>
          </a:xfrm>
          <a:prstGeom prst="rect">
            <a:avLst/>
          </a:prstGeom>
          <a:solidFill>
            <a:schemeClr val="bg1"/>
          </a:solidFill>
          <a:ln w="57150">
            <a:solidFill>
              <a:schemeClr val="tx1">
                <a:lumMod val="60000"/>
                <a:lumOff val="4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647" fontAlgn="base">
              <a:spcBef>
                <a:spcPct val="0"/>
              </a:spcBef>
              <a:spcAft>
                <a:spcPct val="0"/>
              </a:spcAft>
              <a:defRPr/>
            </a:pPr>
            <a:endParaRPr lang="en-US" sz="1471">
              <a:gradFill>
                <a:gsLst>
                  <a:gs pos="0">
                    <a:srgbClr val="FFFFFF"/>
                  </a:gs>
                  <a:gs pos="100000">
                    <a:srgbClr val="FFFFFF"/>
                  </a:gs>
                </a:gsLst>
                <a:lin ang="5400000" scaled="0"/>
              </a:gradFill>
              <a:latin typeface="Segoe UI Semilight"/>
            </a:endParaRPr>
          </a:p>
        </p:txBody>
      </p:sp>
      <p:sp>
        <p:nvSpPr>
          <p:cNvPr id="191" name="Rectangle 190"/>
          <p:cNvSpPr/>
          <p:nvPr/>
        </p:nvSpPr>
        <p:spPr bwMode="auto">
          <a:xfrm>
            <a:off x="5468706" y="727853"/>
            <a:ext cx="1774492" cy="4244596"/>
          </a:xfrm>
          <a:prstGeom prst="rect">
            <a:avLst/>
          </a:prstGeom>
          <a:solidFill>
            <a:schemeClr val="bg1"/>
          </a:solidFill>
          <a:ln w="57150">
            <a:solidFill>
              <a:schemeClr val="tx1">
                <a:lumMod val="60000"/>
                <a:lumOff val="4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647" fontAlgn="base">
              <a:spcBef>
                <a:spcPct val="0"/>
              </a:spcBef>
              <a:spcAft>
                <a:spcPct val="0"/>
              </a:spcAft>
              <a:defRPr/>
            </a:pPr>
            <a:endParaRPr lang="en-US" sz="1471">
              <a:gradFill>
                <a:gsLst>
                  <a:gs pos="0">
                    <a:srgbClr val="FFFFFF"/>
                  </a:gs>
                  <a:gs pos="100000">
                    <a:srgbClr val="FFFFFF"/>
                  </a:gs>
                </a:gsLst>
                <a:lin ang="5400000" scaled="0"/>
              </a:gradFill>
              <a:latin typeface="Segoe UI Semilight"/>
            </a:endParaRPr>
          </a:p>
        </p:txBody>
      </p:sp>
      <p:sp>
        <p:nvSpPr>
          <p:cNvPr id="8" name="Text Placeholder 2"/>
          <p:cNvSpPr txBox="1">
            <a:spLocks/>
          </p:cNvSpPr>
          <p:nvPr/>
        </p:nvSpPr>
        <p:spPr>
          <a:xfrm>
            <a:off x="75064" y="1501188"/>
            <a:ext cx="3473973" cy="2354153"/>
          </a:xfrm>
          <a:prstGeom prst="rect">
            <a:avLst/>
          </a:prstGeom>
        </p:spPr>
        <p:txBody>
          <a:bodyPr lIns="134406" tIns="107525" rIns="134406"/>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3921" kern="1200" spc="0" baseline="0" dirty="0" smtClean="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2353"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defTabSz="685714">
              <a:buNone/>
              <a:defRPr/>
            </a:pPr>
            <a:r>
              <a:rPr lang="en-US" sz="2352">
                <a:solidFill>
                  <a:srgbClr val="353535"/>
                </a:solidFill>
                <a:latin typeface="Segoe UI Light"/>
              </a:rPr>
              <a:t>On-premises data gateway for rich data and application integration</a:t>
            </a:r>
          </a:p>
          <a:p>
            <a:pPr marL="0" indent="0" defTabSz="685714">
              <a:buNone/>
              <a:defRPr/>
            </a:pPr>
            <a:endParaRPr lang="en-US" sz="1324">
              <a:solidFill>
                <a:srgbClr val="353535"/>
              </a:solidFill>
              <a:latin typeface="Segoe UI Light"/>
            </a:endParaRPr>
          </a:p>
          <a:p>
            <a:pPr marL="0" indent="0" defTabSz="672334">
              <a:buNone/>
              <a:defRPr/>
            </a:pPr>
            <a:r>
              <a:rPr lang="en-US" sz="2353">
                <a:gradFill>
                  <a:gsLst>
                    <a:gs pos="1250">
                      <a:srgbClr val="353535"/>
                    </a:gs>
                    <a:gs pos="100000">
                      <a:srgbClr val="353535"/>
                    </a:gs>
                  </a:gsLst>
                  <a:lin ang="5400000" scaled="0"/>
                </a:gradFill>
                <a:latin typeface="Segoe UI Light"/>
              </a:rPr>
              <a:t>Azure API Management for SOAP and backend APIs</a:t>
            </a:r>
          </a:p>
          <a:p>
            <a:pPr marL="0" indent="0" defTabSz="672334">
              <a:buNone/>
              <a:defRPr/>
            </a:pPr>
            <a:endParaRPr lang="en-US" sz="1324">
              <a:gradFill>
                <a:gsLst>
                  <a:gs pos="1250">
                    <a:srgbClr val="353535"/>
                  </a:gs>
                  <a:gs pos="100000">
                    <a:srgbClr val="353535"/>
                  </a:gs>
                </a:gsLst>
                <a:lin ang="5400000" scaled="0"/>
              </a:gradFill>
              <a:latin typeface="Segoe UI Light"/>
            </a:endParaRPr>
          </a:p>
          <a:p>
            <a:pPr marL="0" indent="0" defTabSz="672334">
              <a:buNone/>
              <a:defRPr/>
            </a:pPr>
            <a:r>
              <a:rPr lang="en-US" sz="2353">
                <a:gradFill>
                  <a:gsLst>
                    <a:gs pos="1250">
                      <a:srgbClr val="353535"/>
                    </a:gs>
                    <a:gs pos="100000">
                      <a:srgbClr val="353535"/>
                    </a:gs>
                  </a:gsLst>
                  <a:lin ang="5400000" scaled="0"/>
                </a:gradFill>
                <a:latin typeface="Segoe UI Light"/>
              </a:rPr>
              <a:t>Service Bus for cross platform support</a:t>
            </a:r>
          </a:p>
        </p:txBody>
      </p:sp>
      <p:sp>
        <p:nvSpPr>
          <p:cNvPr id="2" name="Title 1"/>
          <p:cNvSpPr>
            <a:spLocks noGrp="1"/>
          </p:cNvSpPr>
          <p:nvPr>
            <p:ph type="title"/>
          </p:nvPr>
        </p:nvSpPr>
        <p:spPr>
          <a:xfrm>
            <a:off x="201933" y="217470"/>
            <a:ext cx="3169001" cy="1244679"/>
          </a:xfrm>
        </p:spPr>
        <p:txBody>
          <a:bodyPr/>
          <a:lstStyle/>
          <a:p>
            <a:r>
              <a:rPr lang="en-US"/>
              <a:t>Easy Hybrid Integration</a:t>
            </a:r>
          </a:p>
        </p:txBody>
      </p:sp>
      <p:sp>
        <p:nvSpPr>
          <p:cNvPr id="5" name="Rectangle 4"/>
          <p:cNvSpPr/>
          <p:nvPr/>
        </p:nvSpPr>
        <p:spPr bwMode="auto">
          <a:xfrm>
            <a:off x="3615151" y="727853"/>
            <a:ext cx="1774492" cy="4244596"/>
          </a:xfrm>
          <a:prstGeom prst="rect">
            <a:avLst/>
          </a:prstGeom>
          <a:solidFill>
            <a:schemeClr val="bg1"/>
          </a:solidFill>
          <a:ln w="57150">
            <a:solidFill>
              <a:schemeClr val="tx1">
                <a:lumMod val="60000"/>
                <a:lumOff val="4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647" fontAlgn="base">
              <a:spcBef>
                <a:spcPct val="0"/>
              </a:spcBef>
              <a:spcAft>
                <a:spcPct val="0"/>
              </a:spcAft>
              <a:defRPr/>
            </a:pPr>
            <a:endParaRPr lang="en-US" sz="1471">
              <a:gradFill>
                <a:gsLst>
                  <a:gs pos="0">
                    <a:srgbClr val="FFFFFF"/>
                  </a:gs>
                  <a:gs pos="100000">
                    <a:srgbClr val="FFFFFF"/>
                  </a:gs>
                </a:gsLst>
                <a:lin ang="5400000" scaled="0"/>
              </a:gradFill>
              <a:latin typeface="Segoe UI Semilight"/>
            </a:endParaRPr>
          </a:p>
        </p:txBody>
      </p:sp>
      <p:pic>
        <p:nvPicPr>
          <p:cNvPr id="79" name="Picture 7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66329" y="883767"/>
            <a:ext cx="464123" cy="464123"/>
          </a:xfrm>
          <a:prstGeom prst="rect">
            <a:avLst/>
          </a:prstGeom>
        </p:spPr>
      </p:pic>
      <p:cxnSp>
        <p:nvCxnSpPr>
          <p:cNvPr id="7" name="Straight Connector 6"/>
          <p:cNvCxnSpPr/>
          <p:nvPr/>
        </p:nvCxnSpPr>
        <p:spPr>
          <a:xfrm>
            <a:off x="3577098" y="3071802"/>
            <a:ext cx="5594964" cy="0"/>
          </a:xfrm>
          <a:prstGeom prst="line">
            <a:avLst/>
          </a:prstGeom>
          <a:ln w="57150">
            <a:solidFill>
              <a:schemeClr val="bg1">
                <a:lumMod val="6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3631205" y="145005"/>
            <a:ext cx="1776002" cy="584010"/>
          </a:xfrm>
          <a:prstGeom prst="rect">
            <a:avLst/>
          </a:prstGeom>
          <a:noFill/>
        </p:spPr>
        <p:txBody>
          <a:bodyPr wrap="square" lIns="134464" tIns="107571" rIns="134464" bIns="107571" rtlCol="0">
            <a:spAutoFit/>
          </a:bodyPr>
          <a:lstStyle/>
          <a:p>
            <a:pPr algn="ctr" defTabSz="685845">
              <a:lnSpc>
                <a:spcPct val="90000"/>
              </a:lnSpc>
              <a:spcAft>
                <a:spcPts val="441"/>
              </a:spcAft>
              <a:defRPr/>
            </a:pPr>
            <a:r>
              <a:rPr lang="en-US" sz="1324">
                <a:gradFill>
                  <a:gsLst>
                    <a:gs pos="2917">
                      <a:srgbClr val="353535"/>
                    </a:gs>
                    <a:gs pos="30000">
                      <a:srgbClr val="353535"/>
                    </a:gs>
                  </a:gsLst>
                  <a:lin ang="5400000" scaled="0"/>
                </a:gradFill>
                <a:latin typeface="Segoe UI Semilight"/>
              </a:rPr>
              <a:t>On-premises Data Gateway</a:t>
            </a:r>
          </a:p>
        </p:txBody>
      </p:sp>
      <p:cxnSp>
        <p:nvCxnSpPr>
          <p:cNvPr id="132" name="Straight Arrow Connector 131"/>
          <p:cNvCxnSpPr/>
          <p:nvPr/>
        </p:nvCxnSpPr>
        <p:spPr>
          <a:xfrm>
            <a:off x="4489631" y="3147355"/>
            <a:ext cx="3260" cy="201696"/>
          </a:xfrm>
          <a:prstGeom prst="straightConnector1">
            <a:avLst/>
          </a:prstGeom>
          <a:ln w="12700">
            <a:solidFill>
              <a:srgbClr val="0078D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3" name="Straight Arrow Connector 132"/>
          <p:cNvCxnSpPr/>
          <p:nvPr/>
        </p:nvCxnSpPr>
        <p:spPr>
          <a:xfrm>
            <a:off x="4485482" y="2250024"/>
            <a:ext cx="0" cy="201696"/>
          </a:xfrm>
          <a:prstGeom prst="straightConnector1">
            <a:avLst/>
          </a:prstGeom>
          <a:ln w="12700">
            <a:solidFill>
              <a:srgbClr val="0078D7"/>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34" name="Group 4"/>
          <p:cNvGrpSpPr>
            <a:grpSpLocks noChangeAspect="1"/>
          </p:cNvGrpSpPr>
          <p:nvPr/>
        </p:nvGrpSpPr>
        <p:grpSpPr bwMode="auto">
          <a:xfrm>
            <a:off x="4262276" y="3398145"/>
            <a:ext cx="485563" cy="486731"/>
            <a:chOff x="3826" y="3056"/>
            <a:chExt cx="416" cy="417"/>
          </a:xfrm>
        </p:grpSpPr>
        <p:sp>
          <p:nvSpPr>
            <p:cNvPr id="135" name="AutoShape 3"/>
            <p:cNvSpPr>
              <a:spLocks noChangeAspect="1" noChangeArrowheads="1" noTextEdit="1"/>
            </p:cNvSpPr>
            <p:nvPr/>
          </p:nvSpPr>
          <p:spPr bwMode="auto">
            <a:xfrm>
              <a:off x="3826" y="3056"/>
              <a:ext cx="416" cy="4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845">
                <a:defRPr/>
              </a:pPr>
              <a:endParaRPr lang="en-US" sz="1324">
                <a:solidFill>
                  <a:srgbClr val="353535"/>
                </a:solidFill>
                <a:latin typeface="Segoe UI Semilight"/>
              </a:endParaRPr>
            </a:p>
          </p:txBody>
        </p:sp>
        <p:sp>
          <p:nvSpPr>
            <p:cNvPr id="136" name="Freeform 5"/>
            <p:cNvSpPr>
              <a:spLocks/>
            </p:cNvSpPr>
            <p:nvPr/>
          </p:nvSpPr>
          <p:spPr bwMode="auto">
            <a:xfrm>
              <a:off x="3826" y="3058"/>
              <a:ext cx="414" cy="415"/>
            </a:xfrm>
            <a:custGeom>
              <a:avLst/>
              <a:gdLst>
                <a:gd name="T0" fmla="*/ 100 w 200"/>
                <a:gd name="T1" fmla="*/ 200 h 200"/>
                <a:gd name="T2" fmla="*/ 87 w 200"/>
                <a:gd name="T3" fmla="*/ 194 h 200"/>
                <a:gd name="T4" fmla="*/ 6 w 200"/>
                <a:gd name="T5" fmla="*/ 113 h 200"/>
                <a:gd name="T6" fmla="*/ 0 w 200"/>
                <a:gd name="T7" fmla="*/ 100 h 200"/>
                <a:gd name="T8" fmla="*/ 6 w 200"/>
                <a:gd name="T9" fmla="*/ 87 h 200"/>
                <a:gd name="T10" fmla="*/ 87 w 200"/>
                <a:gd name="T11" fmla="*/ 6 h 200"/>
                <a:gd name="T12" fmla="*/ 100 w 200"/>
                <a:gd name="T13" fmla="*/ 0 h 200"/>
                <a:gd name="T14" fmla="*/ 113 w 200"/>
                <a:gd name="T15" fmla="*/ 6 h 200"/>
                <a:gd name="T16" fmla="*/ 195 w 200"/>
                <a:gd name="T17" fmla="*/ 87 h 200"/>
                <a:gd name="T18" fmla="*/ 200 w 200"/>
                <a:gd name="T19" fmla="*/ 100 h 200"/>
                <a:gd name="T20" fmla="*/ 195 w 200"/>
                <a:gd name="T21" fmla="*/ 114 h 200"/>
                <a:gd name="T22" fmla="*/ 113 w 200"/>
                <a:gd name="T23" fmla="*/ 194 h 200"/>
                <a:gd name="T24" fmla="*/ 100 w 200"/>
                <a:gd name="T25"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0" h="200">
                  <a:moveTo>
                    <a:pt x="100" y="200"/>
                  </a:moveTo>
                  <a:cubicBezTo>
                    <a:pt x="95" y="200"/>
                    <a:pt x="90" y="198"/>
                    <a:pt x="87" y="194"/>
                  </a:cubicBezTo>
                  <a:cubicBezTo>
                    <a:pt x="6" y="113"/>
                    <a:pt x="6" y="113"/>
                    <a:pt x="6" y="113"/>
                  </a:cubicBezTo>
                  <a:cubicBezTo>
                    <a:pt x="2" y="110"/>
                    <a:pt x="0" y="105"/>
                    <a:pt x="0" y="100"/>
                  </a:cubicBezTo>
                  <a:cubicBezTo>
                    <a:pt x="0" y="95"/>
                    <a:pt x="2" y="90"/>
                    <a:pt x="6" y="87"/>
                  </a:cubicBezTo>
                  <a:cubicBezTo>
                    <a:pt x="87" y="6"/>
                    <a:pt x="87" y="6"/>
                    <a:pt x="87" y="6"/>
                  </a:cubicBezTo>
                  <a:cubicBezTo>
                    <a:pt x="90" y="2"/>
                    <a:pt x="95" y="0"/>
                    <a:pt x="100" y="0"/>
                  </a:cubicBezTo>
                  <a:cubicBezTo>
                    <a:pt x="105" y="0"/>
                    <a:pt x="110" y="2"/>
                    <a:pt x="113" y="6"/>
                  </a:cubicBezTo>
                  <a:cubicBezTo>
                    <a:pt x="195" y="87"/>
                    <a:pt x="195" y="87"/>
                    <a:pt x="195" y="87"/>
                  </a:cubicBezTo>
                  <a:cubicBezTo>
                    <a:pt x="198" y="91"/>
                    <a:pt x="200" y="95"/>
                    <a:pt x="200" y="100"/>
                  </a:cubicBezTo>
                  <a:cubicBezTo>
                    <a:pt x="200" y="105"/>
                    <a:pt x="198" y="110"/>
                    <a:pt x="195" y="114"/>
                  </a:cubicBezTo>
                  <a:cubicBezTo>
                    <a:pt x="113" y="194"/>
                    <a:pt x="113" y="194"/>
                    <a:pt x="113" y="194"/>
                  </a:cubicBezTo>
                  <a:cubicBezTo>
                    <a:pt x="110" y="198"/>
                    <a:pt x="105" y="200"/>
                    <a:pt x="100" y="200"/>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845">
                <a:defRPr/>
              </a:pPr>
              <a:endParaRPr lang="en-US" sz="1324">
                <a:solidFill>
                  <a:srgbClr val="353535"/>
                </a:solidFill>
                <a:latin typeface="Segoe UI Semilight"/>
              </a:endParaRPr>
            </a:p>
          </p:txBody>
        </p:sp>
        <p:sp>
          <p:nvSpPr>
            <p:cNvPr id="137" name="Freeform 7"/>
            <p:cNvSpPr>
              <a:spLocks/>
            </p:cNvSpPr>
            <p:nvPr/>
          </p:nvSpPr>
          <p:spPr bwMode="auto">
            <a:xfrm>
              <a:off x="3979" y="3096"/>
              <a:ext cx="108" cy="132"/>
            </a:xfrm>
            <a:custGeom>
              <a:avLst/>
              <a:gdLst>
                <a:gd name="T0" fmla="*/ 54 w 108"/>
                <a:gd name="T1" fmla="*/ 0 h 132"/>
                <a:gd name="T2" fmla="*/ 0 w 108"/>
                <a:gd name="T3" fmla="*/ 53 h 132"/>
                <a:gd name="T4" fmla="*/ 37 w 108"/>
                <a:gd name="T5" fmla="*/ 53 h 132"/>
                <a:gd name="T6" fmla="*/ 37 w 108"/>
                <a:gd name="T7" fmla="*/ 132 h 132"/>
                <a:gd name="T8" fmla="*/ 70 w 108"/>
                <a:gd name="T9" fmla="*/ 132 h 132"/>
                <a:gd name="T10" fmla="*/ 70 w 108"/>
                <a:gd name="T11" fmla="*/ 53 h 132"/>
                <a:gd name="T12" fmla="*/ 108 w 108"/>
                <a:gd name="T13" fmla="*/ 53 h 132"/>
                <a:gd name="T14" fmla="*/ 54 w 108"/>
                <a:gd name="T15" fmla="*/ 0 h 1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8" h="132">
                  <a:moveTo>
                    <a:pt x="54" y="0"/>
                  </a:moveTo>
                  <a:lnTo>
                    <a:pt x="0" y="53"/>
                  </a:lnTo>
                  <a:lnTo>
                    <a:pt x="37" y="53"/>
                  </a:lnTo>
                  <a:lnTo>
                    <a:pt x="37" y="132"/>
                  </a:lnTo>
                  <a:lnTo>
                    <a:pt x="70" y="132"/>
                  </a:lnTo>
                  <a:lnTo>
                    <a:pt x="70" y="53"/>
                  </a:lnTo>
                  <a:lnTo>
                    <a:pt x="108" y="53"/>
                  </a:lnTo>
                  <a:lnTo>
                    <a:pt x="5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845">
                <a:defRPr/>
              </a:pPr>
              <a:endParaRPr lang="en-US" sz="1324">
                <a:solidFill>
                  <a:srgbClr val="353535"/>
                </a:solidFill>
                <a:latin typeface="Segoe UI Semilight"/>
              </a:endParaRPr>
            </a:p>
          </p:txBody>
        </p:sp>
        <p:sp>
          <p:nvSpPr>
            <p:cNvPr id="138" name="Freeform 8"/>
            <p:cNvSpPr>
              <a:spLocks/>
            </p:cNvSpPr>
            <p:nvPr/>
          </p:nvSpPr>
          <p:spPr bwMode="auto">
            <a:xfrm>
              <a:off x="3979" y="3303"/>
              <a:ext cx="108" cy="133"/>
            </a:xfrm>
            <a:custGeom>
              <a:avLst/>
              <a:gdLst>
                <a:gd name="T0" fmla="*/ 54 w 108"/>
                <a:gd name="T1" fmla="*/ 133 h 133"/>
                <a:gd name="T2" fmla="*/ 108 w 108"/>
                <a:gd name="T3" fmla="*/ 79 h 133"/>
                <a:gd name="T4" fmla="*/ 70 w 108"/>
                <a:gd name="T5" fmla="*/ 79 h 133"/>
                <a:gd name="T6" fmla="*/ 70 w 108"/>
                <a:gd name="T7" fmla="*/ 0 h 133"/>
                <a:gd name="T8" fmla="*/ 37 w 108"/>
                <a:gd name="T9" fmla="*/ 0 h 133"/>
                <a:gd name="T10" fmla="*/ 37 w 108"/>
                <a:gd name="T11" fmla="*/ 79 h 133"/>
                <a:gd name="T12" fmla="*/ 0 w 108"/>
                <a:gd name="T13" fmla="*/ 79 h 133"/>
                <a:gd name="T14" fmla="*/ 54 w 108"/>
                <a:gd name="T15" fmla="*/ 133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8" h="133">
                  <a:moveTo>
                    <a:pt x="54" y="133"/>
                  </a:moveTo>
                  <a:lnTo>
                    <a:pt x="108" y="79"/>
                  </a:lnTo>
                  <a:lnTo>
                    <a:pt x="70" y="79"/>
                  </a:lnTo>
                  <a:lnTo>
                    <a:pt x="70" y="0"/>
                  </a:lnTo>
                  <a:lnTo>
                    <a:pt x="37" y="0"/>
                  </a:lnTo>
                  <a:lnTo>
                    <a:pt x="37" y="79"/>
                  </a:lnTo>
                  <a:lnTo>
                    <a:pt x="0" y="79"/>
                  </a:lnTo>
                  <a:lnTo>
                    <a:pt x="54" y="1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845">
                <a:defRPr/>
              </a:pPr>
              <a:endParaRPr lang="en-US" sz="1324">
                <a:solidFill>
                  <a:srgbClr val="353535"/>
                </a:solidFill>
                <a:latin typeface="Segoe UI Semilight"/>
              </a:endParaRPr>
            </a:p>
          </p:txBody>
        </p:sp>
        <p:sp>
          <p:nvSpPr>
            <p:cNvPr id="139" name="Freeform 9"/>
            <p:cNvSpPr>
              <a:spLocks/>
            </p:cNvSpPr>
            <p:nvPr/>
          </p:nvSpPr>
          <p:spPr bwMode="auto">
            <a:xfrm>
              <a:off x="4058" y="3212"/>
              <a:ext cx="128" cy="108"/>
            </a:xfrm>
            <a:custGeom>
              <a:avLst/>
              <a:gdLst>
                <a:gd name="T0" fmla="*/ 0 w 128"/>
                <a:gd name="T1" fmla="*/ 54 h 108"/>
                <a:gd name="T2" fmla="*/ 56 w 128"/>
                <a:gd name="T3" fmla="*/ 108 h 108"/>
                <a:gd name="T4" fmla="*/ 56 w 128"/>
                <a:gd name="T5" fmla="*/ 70 h 108"/>
                <a:gd name="T6" fmla="*/ 128 w 128"/>
                <a:gd name="T7" fmla="*/ 70 h 108"/>
                <a:gd name="T8" fmla="*/ 128 w 128"/>
                <a:gd name="T9" fmla="*/ 37 h 108"/>
                <a:gd name="T10" fmla="*/ 56 w 128"/>
                <a:gd name="T11" fmla="*/ 37 h 108"/>
                <a:gd name="T12" fmla="*/ 56 w 128"/>
                <a:gd name="T13" fmla="*/ 0 h 108"/>
                <a:gd name="T14" fmla="*/ 0 w 128"/>
                <a:gd name="T15" fmla="*/ 54 h 1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8" h="108">
                  <a:moveTo>
                    <a:pt x="0" y="54"/>
                  </a:moveTo>
                  <a:lnTo>
                    <a:pt x="56" y="108"/>
                  </a:lnTo>
                  <a:lnTo>
                    <a:pt x="56" y="70"/>
                  </a:lnTo>
                  <a:lnTo>
                    <a:pt x="128" y="70"/>
                  </a:lnTo>
                  <a:lnTo>
                    <a:pt x="128" y="37"/>
                  </a:lnTo>
                  <a:lnTo>
                    <a:pt x="56" y="37"/>
                  </a:lnTo>
                  <a:lnTo>
                    <a:pt x="56" y="0"/>
                  </a:lnTo>
                  <a:lnTo>
                    <a:pt x="0" y="5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845">
                <a:defRPr/>
              </a:pPr>
              <a:endParaRPr lang="en-US" sz="1324">
                <a:solidFill>
                  <a:srgbClr val="353535"/>
                </a:solidFill>
                <a:latin typeface="Segoe UI Semilight"/>
              </a:endParaRPr>
            </a:p>
          </p:txBody>
        </p:sp>
        <p:sp>
          <p:nvSpPr>
            <p:cNvPr id="140" name="Freeform 10"/>
            <p:cNvSpPr>
              <a:spLocks/>
            </p:cNvSpPr>
            <p:nvPr/>
          </p:nvSpPr>
          <p:spPr bwMode="auto">
            <a:xfrm>
              <a:off x="3880" y="3212"/>
              <a:ext cx="128" cy="108"/>
            </a:xfrm>
            <a:custGeom>
              <a:avLst/>
              <a:gdLst>
                <a:gd name="T0" fmla="*/ 128 w 128"/>
                <a:gd name="T1" fmla="*/ 54 h 108"/>
                <a:gd name="T2" fmla="*/ 74 w 128"/>
                <a:gd name="T3" fmla="*/ 0 h 108"/>
                <a:gd name="T4" fmla="*/ 74 w 128"/>
                <a:gd name="T5" fmla="*/ 37 h 108"/>
                <a:gd name="T6" fmla="*/ 0 w 128"/>
                <a:gd name="T7" fmla="*/ 37 h 108"/>
                <a:gd name="T8" fmla="*/ 0 w 128"/>
                <a:gd name="T9" fmla="*/ 70 h 108"/>
                <a:gd name="T10" fmla="*/ 74 w 128"/>
                <a:gd name="T11" fmla="*/ 70 h 108"/>
                <a:gd name="T12" fmla="*/ 74 w 128"/>
                <a:gd name="T13" fmla="*/ 108 h 108"/>
                <a:gd name="T14" fmla="*/ 128 w 128"/>
                <a:gd name="T15" fmla="*/ 54 h 1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8" h="108">
                  <a:moveTo>
                    <a:pt x="128" y="54"/>
                  </a:moveTo>
                  <a:lnTo>
                    <a:pt x="74" y="0"/>
                  </a:lnTo>
                  <a:lnTo>
                    <a:pt x="74" y="37"/>
                  </a:lnTo>
                  <a:lnTo>
                    <a:pt x="0" y="37"/>
                  </a:lnTo>
                  <a:lnTo>
                    <a:pt x="0" y="70"/>
                  </a:lnTo>
                  <a:lnTo>
                    <a:pt x="74" y="70"/>
                  </a:lnTo>
                  <a:lnTo>
                    <a:pt x="74" y="108"/>
                  </a:lnTo>
                  <a:lnTo>
                    <a:pt x="128" y="5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845">
                <a:defRPr/>
              </a:pPr>
              <a:endParaRPr lang="en-US" sz="1324">
                <a:solidFill>
                  <a:srgbClr val="353535"/>
                </a:solidFill>
                <a:latin typeface="Segoe UI Semilight"/>
              </a:endParaRPr>
            </a:p>
          </p:txBody>
        </p:sp>
      </p:grpSp>
      <p:grpSp>
        <p:nvGrpSpPr>
          <p:cNvPr id="149" name="Group 22"/>
          <p:cNvGrpSpPr>
            <a:grpSpLocks noChangeAspect="1"/>
          </p:cNvGrpSpPr>
          <p:nvPr/>
        </p:nvGrpSpPr>
        <p:grpSpPr bwMode="auto">
          <a:xfrm>
            <a:off x="4276151" y="1646075"/>
            <a:ext cx="485563" cy="412029"/>
            <a:chOff x="3796" y="1814"/>
            <a:chExt cx="416" cy="353"/>
          </a:xfrm>
        </p:grpSpPr>
        <p:sp>
          <p:nvSpPr>
            <p:cNvPr id="150" name="AutoShape 21"/>
            <p:cNvSpPr>
              <a:spLocks noChangeAspect="1" noChangeArrowheads="1" noTextEdit="1"/>
            </p:cNvSpPr>
            <p:nvPr/>
          </p:nvSpPr>
          <p:spPr bwMode="auto">
            <a:xfrm>
              <a:off x="3796" y="1816"/>
              <a:ext cx="416"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845">
                <a:defRPr/>
              </a:pPr>
              <a:endParaRPr lang="en-US" sz="1324">
                <a:solidFill>
                  <a:srgbClr val="353535"/>
                </a:solidFill>
                <a:latin typeface="Segoe UI Semilight"/>
              </a:endParaRPr>
            </a:p>
          </p:txBody>
        </p:sp>
        <p:sp>
          <p:nvSpPr>
            <p:cNvPr id="151" name="Freeform 23"/>
            <p:cNvSpPr>
              <a:spLocks/>
            </p:cNvSpPr>
            <p:nvPr/>
          </p:nvSpPr>
          <p:spPr bwMode="auto">
            <a:xfrm>
              <a:off x="3796" y="1814"/>
              <a:ext cx="414" cy="353"/>
            </a:xfrm>
            <a:custGeom>
              <a:avLst/>
              <a:gdLst>
                <a:gd name="T0" fmla="*/ 173 w 200"/>
                <a:gd name="T1" fmla="*/ 59 h 170"/>
                <a:gd name="T2" fmla="*/ 175 w 200"/>
                <a:gd name="T3" fmla="*/ 48 h 170"/>
                <a:gd name="T4" fmla="*/ 126 w 200"/>
                <a:gd name="T5" fmla="*/ 0 h 170"/>
                <a:gd name="T6" fmla="*/ 83 w 200"/>
                <a:gd name="T7" fmla="*/ 27 h 170"/>
                <a:gd name="T8" fmla="*/ 59 w 200"/>
                <a:gd name="T9" fmla="*/ 17 h 170"/>
                <a:gd name="T10" fmla="*/ 24 w 200"/>
                <a:gd name="T11" fmla="*/ 51 h 170"/>
                <a:gd name="T12" fmla="*/ 25 w 200"/>
                <a:gd name="T13" fmla="*/ 59 h 170"/>
                <a:gd name="T14" fmla="*/ 0 w 200"/>
                <a:gd name="T15" fmla="*/ 95 h 170"/>
                <a:gd name="T16" fmla="*/ 40 w 200"/>
                <a:gd name="T17" fmla="*/ 134 h 170"/>
                <a:gd name="T18" fmla="*/ 43 w 200"/>
                <a:gd name="T19" fmla="*/ 134 h 170"/>
                <a:gd name="T20" fmla="*/ 80 w 200"/>
                <a:gd name="T21" fmla="*/ 170 h 170"/>
                <a:gd name="T22" fmla="*/ 112 w 200"/>
                <a:gd name="T23" fmla="*/ 151 h 170"/>
                <a:gd name="T24" fmla="*/ 129 w 200"/>
                <a:gd name="T25" fmla="*/ 158 h 170"/>
                <a:gd name="T26" fmla="*/ 156 w 200"/>
                <a:gd name="T27" fmla="*/ 134 h 170"/>
                <a:gd name="T28" fmla="*/ 160 w 200"/>
                <a:gd name="T29" fmla="*/ 134 h 170"/>
                <a:gd name="T30" fmla="*/ 200 w 200"/>
                <a:gd name="T31" fmla="*/ 95 h 170"/>
                <a:gd name="T32" fmla="*/ 173 w 200"/>
                <a:gd name="T33" fmla="*/ 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0" h="170">
                  <a:moveTo>
                    <a:pt x="173" y="59"/>
                  </a:moveTo>
                  <a:cubicBezTo>
                    <a:pt x="174" y="55"/>
                    <a:pt x="175" y="52"/>
                    <a:pt x="175" y="48"/>
                  </a:cubicBezTo>
                  <a:cubicBezTo>
                    <a:pt x="175" y="22"/>
                    <a:pt x="153" y="0"/>
                    <a:pt x="126" y="0"/>
                  </a:cubicBezTo>
                  <a:cubicBezTo>
                    <a:pt x="108" y="0"/>
                    <a:pt x="91" y="10"/>
                    <a:pt x="83" y="27"/>
                  </a:cubicBezTo>
                  <a:cubicBezTo>
                    <a:pt x="77" y="21"/>
                    <a:pt x="68" y="17"/>
                    <a:pt x="59" y="17"/>
                  </a:cubicBezTo>
                  <a:cubicBezTo>
                    <a:pt x="40" y="17"/>
                    <a:pt x="24" y="32"/>
                    <a:pt x="24" y="51"/>
                  </a:cubicBezTo>
                  <a:cubicBezTo>
                    <a:pt x="24" y="54"/>
                    <a:pt x="24" y="57"/>
                    <a:pt x="25" y="59"/>
                  </a:cubicBezTo>
                  <a:cubicBezTo>
                    <a:pt x="9" y="66"/>
                    <a:pt x="0" y="79"/>
                    <a:pt x="0" y="95"/>
                  </a:cubicBezTo>
                  <a:cubicBezTo>
                    <a:pt x="0" y="117"/>
                    <a:pt x="18" y="134"/>
                    <a:pt x="40" y="134"/>
                  </a:cubicBezTo>
                  <a:cubicBezTo>
                    <a:pt x="43" y="134"/>
                    <a:pt x="43" y="134"/>
                    <a:pt x="43" y="134"/>
                  </a:cubicBezTo>
                  <a:cubicBezTo>
                    <a:pt x="43" y="154"/>
                    <a:pt x="60" y="170"/>
                    <a:pt x="80" y="170"/>
                  </a:cubicBezTo>
                  <a:cubicBezTo>
                    <a:pt x="93" y="170"/>
                    <a:pt x="105" y="162"/>
                    <a:pt x="112" y="151"/>
                  </a:cubicBezTo>
                  <a:cubicBezTo>
                    <a:pt x="117" y="155"/>
                    <a:pt x="123" y="158"/>
                    <a:pt x="129" y="158"/>
                  </a:cubicBezTo>
                  <a:cubicBezTo>
                    <a:pt x="143" y="158"/>
                    <a:pt x="154" y="147"/>
                    <a:pt x="156" y="134"/>
                  </a:cubicBezTo>
                  <a:cubicBezTo>
                    <a:pt x="160" y="134"/>
                    <a:pt x="160" y="134"/>
                    <a:pt x="160" y="134"/>
                  </a:cubicBezTo>
                  <a:cubicBezTo>
                    <a:pt x="182" y="134"/>
                    <a:pt x="200" y="117"/>
                    <a:pt x="200" y="95"/>
                  </a:cubicBezTo>
                  <a:cubicBezTo>
                    <a:pt x="200" y="78"/>
                    <a:pt x="190" y="64"/>
                    <a:pt x="173" y="59"/>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845">
                <a:defRPr/>
              </a:pPr>
              <a:endParaRPr lang="en-US" sz="1324">
                <a:solidFill>
                  <a:srgbClr val="353535"/>
                </a:solidFill>
                <a:latin typeface="Segoe UI Semilight"/>
              </a:endParaRPr>
            </a:p>
          </p:txBody>
        </p:sp>
        <p:sp>
          <p:nvSpPr>
            <p:cNvPr id="152" name="Freeform 24"/>
            <p:cNvSpPr>
              <a:spLocks noEditPoints="1"/>
            </p:cNvSpPr>
            <p:nvPr/>
          </p:nvSpPr>
          <p:spPr bwMode="auto">
            <a:xfrm>
              <a:off x="3995" y="1872"/>
              <a:ext cx="134" cy="135"/>
            </a:xfrm>
            <a:custGeom>
              <a:avLst/>
              <a:gdLst>
                <a:gd name="T0" fmla="*/ 62 w 65"/>
                <a:gd name="T1" fmla="*/ 49 h 65"/>
                <a:gd name="T2" fmla="*/ 65 w 65"/>
                <a:gd name="T3" fmla="*/ 42 h 65"/>
                <a:gd name="T4" fmla="*/ 64 w 65"/>
                <a:gd name="T5" fmla="*/ 41 h 65"/>
                <a:gd name="T6" fmla="*/ 57 w 65"/>
                <a:gd name="T7" fmla="*/ 35 h 65"/>
                <a:gd name="T8" fmla="*/ 57 w 65"/>
                <a:gd name="T9" fmla="*/ 30 h 65"/>
                <a:gd name="T10" fmla="*/ 65 w 65"/>
                <a:gd name="T11" fmla="*/ 23 h 65"/>
                <a:gd name="T12" fmla="*/ 62 w 65"/>
                <a:gd name="T13" fmla="*/ 16 h 65"/>
                <a:gd name="T14" fmla="*/ 61 w 65"/>
                <a:gd name="T15" fmla="*/ 16 h 65"/>
                <a:gd name="T16" fmla="*/ 52 w 65"/>
                <a:gd name="T17" fmla="*/ 17 h 65"/>
                <a:gd name="T18" fmla="*/ 48 w 65"/>
                <a:gd name="T19" fmla="*/ 13 h 65"/>
                <a:gd name="T20" fmla="*/ 49 w 65"/>
                <a:gd name="T21" fmla="*/ 3 h 65"/>
                <a:gd name="T22" fmla="*/ 42 w 65"/>
                <a:gd name="T23" fmla="*/ 0 h 65"/>
                <a:gd name="T24" fmla="*/ 41 w 65"/>
                <a:gd name="T25" fmla="*/ 1 h 65"/>
                <a:gd name="T26" fmla="*/ 36 w 65"/>
                <a:gd name="T27" fmla="*/ 8 h 65"/>
                <a:gd name="T28" fmla="*/ 30 w 65"/>
                <a:gd name="T29" fmla="*/ 8 h 65"/>
                <a:gd name="T30" fmla="*/ 23 w 65"/>
                <a:gd name="T31" fmla="*/ 0 h 65"/>
                <a:gd name="T32" fmla="*/ 16 w 65"/>
                <a:gd name="T33" fmla="*/ 3 h 65"/>
                <a:gd name="T34" fmla="*/ 16 w 65"/>
                <a:gd name="T35" fmla="*/ 4 h 65"/>
                <a:gd name="T36" fmla="*/ 17 w 65"/>
                <a:gd name="T37" fmla="*/ 13 h 65"/>
                <a:gd name="T38" fmla="*/ 13 w 65"/>
                <a:gd name="T39" fmla="*/ 17 h 65"/>
                <a:gd name="T40" fmla="*/ 3 w 65"/>
                <a:gd name="T41" fmla="*/ 16 h 65"/>
                <a:gd name="T42" fmla="*/ 0 w 65"/>
                <a:gd name="T43" fmla="*/ 23 h 65"/>
                <a:gd name="T44" fmla="*/ 1 w 65"/>
                <a:gd name="T45" fmla="*/ 24 h 65"/>
                <a:gd name="T46" fmla="*/ 8 w 65"/>
                <a:gd name="T47" fmla="*/ 30 h 65"/>
                <a:gd name="T48" fmla="*/ 8 w 65"/>
                <a:gd name="T49" fmla="*/ 35 h 65"/>
                <a:gd name="T50" fmla="*/ 0 w 65"/>
                <a:gd name="T51" fmla="*/ 42 h 65"/>
                <a:gd name="T52" fmla="*/ 3 w 65"/>
                <a:gd name="T53" fmla="*/ 49 h 65"/>
                <a:gd name="T54" fmla="*/ 4 w 65"/>
                <a:gd name="T55" fmla="*/ 49 h 65"/>
                <a:gd name="T56" fmla="*/ 13 w 65"/>
                <a:gd name="T57" fmla="*/ 48 h 65"/>
                <a:gd name="T58" fmla="*/ 17 w 65"/>
                <a:gd name="T59" fmla="*/ 52 h 65"/>
                <a:gd name="T60" fmla="*/ 16 w 65"/>
                <a:gd name="T61" fmla="*/ 62 h 65"/>
                <a:gd name="T62" fmla="*/ 23 w 65"/>
                <a:gd name="T63" fmla="*/ 65 h 65"/>
                <a:gd name="T64" fmla="*/ 24 w 65"/>
                <a:gd name="T65" fmla="*/ 64 h 65"/>
                <a:gd name="T66" fmla="*/ 30 w 65"/>
                <a:gd name="T67" fmla="*/ 57 h 65"/>
                <a:gd name="T68" fmla="*/ 35 w 65"/>
                <a:gd name="T69" fmla="*/ 57 h 65"/>
                <a:gd name="T70" fmla="*/ 42 w 65"/>
                <a:gd name="T71" fmla="*/ 65 h 65"/>
                <a:gd name="T72" fmla="*/ 49 w 65"/>
                <a:gd name="T73" fmla="*/ 62 h 65"/>
                <a:gd name="T74" fmla="*/ 49 w 65"/>
                <a:gd name="T75" fmla="*/ 61 h 65"/>
                <a:gd name="T76" fmla="*/ 48 w 65"/>
                <a:gd name="T77" fmla="*/ 52 h 65"/>
                <a:gd name="T78" fmla="*/ 52 w 65"/>
                <a:gd name="T79" fmla="*/ 48 h 65"/>
                <a:gd name="T80" fmla="*/ 62 w 65"/>
                <a:gd name="T81" fmla="*/ 49 h 65"/>
                <a:gd name="T82" fmla="*/ 27 w 65"/>
                <a:gd name="T83" fmla="*/ 47 h 65"/>
                <a:gd name="T84" fmla="*/ 18 w 65"/>
                <a:gd name="T85" fmla="*/ 26 h 65"/>
                <a:gd name="T86" fmla="*/ 39 w 65"/>
                <a:gd name="T87" fmla="*/ 18 h 65"/>
                <a:gd name="T88" fmla="*/ 47 w 65"/>
                <a:gd name="T89" fmla="*/ 39 h 65"/>
                <a:gd name="T90" fmla="*/ 27 w 65"/>
                <a:gd name="T91" fmla="*/ 47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5" h="65">
                  <a:moveTo>
                    <a:pt x="62" y="49"/>
                  </a:moveTo>
                  <a:cubicBezTo>
                    <a:pt x="65" y="42"/>
                    <a:pt x="65" y="42"/>
                    <a:pt x="65" y="42"/>
                  </a:cubicBezTo>
                  <a:cubicBezTo>
                    <a:pt x="64" y="41"/>
                    <a:pt x="64" y="41"/>
                    <a:pt x="64" y="41"/>
                  </a:cubicBezTo>
                  <a:cubicBezTo>
                    <a:pt x="57" y="35"/>
                    <a:pt x="57" y="35"/>
                    <a:pt x="57" y="35"/>
                  </a:cubicBezTo>
                  <a:cubicBezTo>
                    <a:pt x="57" y="30"/>
                    <a:pt x="57" y="30"/>
                    <a:pt x="57" y="30"/>
                  </a:cubicBezTo>
                  <a:cubicBezTo>
                    <a:pt x="65" y="23"/>
                    <a:pt x="65" y="23"/>
                    <a:pt x="65" y="23"/>
                  </a:cubicBezTo>
                  <a:cubicBezTo>
                    <a:pt x="62" y="16"/>
                    <a:pt x="62" y="16"/>
                    <a:pt x="62" y="16"/>
                  </a:cubicBezTo>
                  <a:cubicBezTo>
                    <a:pt x="61" y="16"/>
                    <a:pt x="61" y="16"/>
                    <a:pt x="61" y="16"/>
                  </a:cubicBezTo>
                  <a:cubicBezTo>
                    <a:pt x="52" y="17"/>
                    <a:pt x="52" y="17"/>
                    <a:pt x="52" y="17"/>
                  </a:cubicBezTo>
                  <a:cubicBezTo>
                    <a:pt x="48" y="13"/>
                    <a:pt x="48" y="13"/>
                    <a:pt x="48" y="13"/>
                  </a:cubicBezTo>
                  <a:cubicBezTo>
                    <a:pt x="49" y="3"/>
                    <a:pt x="49" y="3"/>
                    <a:pt x="49" y="3"/>
                  </a:cubicBezTo>
                  <a:cubicBezTo>
                    <a:pt x="42" y="0"/>
                    <a:pt x="42" y="0"/>
                    <a:pt x="42" y="0"/>
                  </a:cubicBezTo>
                  <a:cubicBezTo>
                    <a:pt x="41" y="1"/>
                    <a:pt x="41" y="1"/>
                    <a:pt x="41" y="1"/>
                  </a:cubicBezTo>
                  <a:cubicBezTo>
                    <a:pt x="36" y="8"/>
                    <a:pt x="36" y="8"/>
                    <a:pt x="36" y="8"/>
                  </a:cubicBezTo>
                  <a:cubicBezTo>
                    <a:pt x="30" y="8"/>
                    <a:pt x="30" y="8"/>
                    <a:pt x="30" y="8"/>
                  </a:cubicBezTo>
                  <a:cubicBezTo>
                    <a:pt x="23" y="0"/>
                    <a:pt x="23" y="0"/>
                    <a:pt x="23" y="0"/>
                  </a:cubicBezTo>
                  <a:cubicBezTo>
                    <a:pt x="16" y="3"/>
                    <a:pt x="16" y="3"/>
                    <a:pt x="16" y="3"/>
                  </a:cubicBezTo>
                  <a:cubicBezTo>
                    <a:pt x="16" y="4"/>
                    <a:pt x="16" y="4"/>
                    <a:pt x="16" y="4"/>
                  </a:cubicBezTo>
                  <a:cubicBezTo>
                    <a:pt x="17" y="13"/>
                    <a:pt x="17" y="13"/>
                    <a:pt x="17" y="13"/>
                  </a:cubicBezTo>
                  <a:cubicBezTo>
                    <a:pt x="13" y="17"/>
                    <a:pt x="13" y="17"/>
                    <a:pt x="13" y="17"/>
                  </a:cubicBezTo>
                  <a:cubicBezTo>
                    <a:pt x="3" y="16"/>
                    <a:pt x="3" y="16"/>
                    <a:pt x="3" y="16"/>
                  </a:cubicBezTo>
                  <a:cubicBezTo>
                    <a:pt x="0" y="23"/>
                    <a:pt x="0" y="23"/>
                    <a:pt x="0" y="23"/>
                  </a:cubicBezTo>
                  <a:cubicBezTo>
                    <a:pt x="1" y="24"/>
                    <a:pt x="1" y="24"/>
                    <a:pt x="1" y="24"/>
                  </a:cubicBezTo>
                  <a:cubicBezTo>
                    <a:pt x="8" y="30"/>
                    <a:pt x="8" y="30"/>
                    <a:pt x="8" y="30"/>
                  </a:cubicBezTo>
                  <a:cubicBezTo>
                    <a:pt x="8" y="35"/>
                    <a:pt x="8" y="35"/>
                    <a:pt x="8" y="35"/>
                  </a:cubicBezTo>
                  <a:cubicBezTo>
                    <a:pt x="0" y="42"/>
                    <a:pt x="0" y="42"/>
                    <a:pt x="0" y="42"/>
                  </a:cubicBezTo>
                  <a:cubicBezTo>
                    <a:pt x="3" y="49"/>
                    <a:pt x="3" y="49"/>
                    <a:pt x="3" y="49"/>
                  </a:cubicBezTo>
                  <a:cubicBezTo>
                    <a:pt x="4" y="49"/>
                    <a:pt x="4" y="49"/>
                    <a:pt x="4" y="49"/>
                  </a:cubicBezTo>
                  <a:cubicBezTo>
                    <a:pt x="13" y="48"/>
                    <a:pt x="13" y="48"/>
                    <a:pt x="13" y="48"/>
                  </a:cubicBezTo>
                  <a:cubicBezTo>
                    <a:pt x="17" y="52"/>
                    <a:pt x="17" y="52"/>
                    <a:pt x="17" y="52"/>
                  </a:cubicBezTo>
                  <a:cubicBezTo>
                    <a:pt x="16" y="62"/>
                    <a:pt x="16" y="62"/>
                    <a:pt x="16" y="62"/>
                  </a:cubicBezTo>
                  <a:cubicBezTo>
                    <a:pt x="23" y="65"/>
                    <a:pt x="23" y="65"/>
                    <a:pt x="23" y="65"/>
                  </a:cubicBezTo>
                  <a:cubicBezTo>
                    <a:pt x="24" y="64"/>
                    <a:pt x="24" y="64"/>
                    <a:pt x="24" y="64"/>
                  </a:cubicBezTo>
                  <a:cubicBezTo>
                    <a:pt x="30" y="57"/>
                    <a:pt x="30" y="57"/>
                    <a:pt x="30" y="57"/>
                  </a:cubicBezTo>
                  <a:cubicBezTo>
                    <a:pt x="35" y="57"/>
                    <a:pt x="35" y="57"/>
                    <a:pt x="35" y="57"/>
                  </a:cubicBezTo>
                  <a:cubicBezTo>
                    <a:pt x="42" y="65"/>
                    <a:pt x="42" y="65"/>
                    <a:pt x="42" y="65"/>
                  </a:cubicBezTo>
                  <a:cubicBezTo>
                    <a:pt x="49" y="62"/>
                    <a:pt x="49" y="62"/>
                    <a:pt x="49" y="62"/>
                  </a:cubicBezTo>
                  <a:cubicBezTo>
                    <a:pt x="49" y="61"/>
                    <a:pt x="49" y="61"/>
                    <a:pt x="49" y="61"/>
                  </a:cubicBezTo>
                  <a:cubicBezTo>
                    <a:pt x="48" y="52"/>
                    <a:pt x="48" y="52"/>
                    <a:pt x="48" y="52"/>
                  </a:cubicBezTo>
                  <a:cubicBezTo>
                    <a:pt x="52" y="48"/>
                    <a:pt x="52" y="48"/>
                    <a:pt x="52" y="48"/>
                  </a:cubicBezTo>
                  <a:lnTo>
                    <a:pt x="62" y="49"/>
                  </a:lnTo>
                  <a:close/>
                  <a:moveTo>
                    <a:pt x="27" y="47"/>
                  </a:moveTo>
                  <a:cubicBezTo>
                    <a:pt x="19" y="43"/>
                    <a:pt x="15" y="34"/>
                    <a:pt x="18" y="26"/>
                  </a:cubicBezTo>
                  <a:cubicBezTo>
                    <a:pt x="22" y="19"/>
                    <a:pt x="31" y="15"/>
                    <a:pt x="39" y="18"/>
                  </a:cubicBezTo>
                  <a:cubicBezTo>
                    <a:pt x="46" y="22"/>
                    <a:pt x="50" y="31"/>
                    <a:pt x="47" y="39"/>
                  </a:cubicBezTo>
                  <a:cubicBezTo>
                    <a:pt x="43" y="46"/>
                    <a:pt x="34" y="50"/>
                    <a:pt x="27" y="47"/>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845">
                <a:defRPr/>
              </a:pPr>
              <a:endParaRPr lang="en-US" sz="1324">
                <a:solidFill>
                  <a:srgbClr val="353535"/>
                </a:solidFill>
                <a:latin typeface="Segoe UI Semilight"/>
              </a:endParaRPr>
            </a:p>
          </p:txBody>
        </p:sp>
        <p:sp>
          <p:nvSpPr>
            <p:cNvPr id="153" name="Freeform 25"/>
            <p:cNvSpPr>
              <a:spLocks noEditPoints="1"/>
            </p:cNvSpPr>
            <p:nvPr/>
          </p:nvSpPr>
          <p:spPr bwMode="auto">
            <a:xfrm>
              <a:off x="3893" y="1970"/>
              <a:ext cx="137" cy="137"/>
            </a:xfrm>
            <a:custGeom>
              <a:avLst/>
              <a:gdLst>
                <a:gd name="T0" fmla="*/ 66 w 66"/>
                <a:gd name="T1" fmla="*/ 37 h 66"/>
                <a:gd name="T2" fmla="*/ 66 w 66"/>
                <a:gd name="T3" fmla="*/ 29 h 66"/>
                <a:gd name="T4" fmla="*/ 65 w 66"/>
                <a:gd name="T5" fmla="*/ 29 h 66"/>
                <a:gd name="T6" fmla="*/ 57 w 66"/>
                <a:gd name="T7" fmla="*/ 26 h 66"/>
                <a:gd name="T8" fmla="*/ 55 w 66"/>
                <a:gd name="T9" fmla="*/ 21 h 66"/>
                <a:gd name="T10" fmla="*/ 59 w 66"/>
                <a:gd name="T11" fmla="*/ 12 h 66"/>
                <a:gd name="T12" fmla="*/ 54 w 66"/>
                <a:gd name="T13" fmla="*/ 7 h 66"/>
                <a:gd name="T14" fmla="*/ 53 w 66"/>
                <a:gd name="T15" fmla="*/ 7 h 66"/>
                <a:gd name="T16" fmla="*/ 45 w 66"/>
                <a:gd name="T17" fmla="*/ 11 h 66"/>
                <a:gd name="T18" fmla="*/ 40 w 66"/>
                <a:gd name="T19" fmla="*/ 9 h 66"/>
                <a:gd name="T20" fmla="*/ 37 w 66"/>
                <a:gd name="T21" fmla="*/ 0 h 66"/>
                <a:gd name="T22" fmla="*/ 29 w 66"/>
                <a:gd name="T23" fmla="*/ 0 h 66"/>
                <a:gd name="T24" fmla="*/ 29 w 66"/>
                <a:gd name="T25" fmla="*/ 1 h 66"/>
                <a:gd name="T26" fmla="*/ 26 w 66"/>
                <a:gd name="T27" fmla="*/ 9 h 66"/>
                <a:gd name="T28" fmla="*/ 21 w 66"/>
                <a:gd name="T29" fmla="*/ 11 h 66"/>
                <a:gd name="T30" fmla="*/ 12 w 66"/>
                <a:gd name="T31" fmla="*/ 7 h 66"/>
                <a:gd name="T32" fmla="*/ 7 w 66"/>
                <a:gd name="T33" fmla="*/ 12 h 66"/>
                <a:gd name="T34" fmla="*/ 7 w 66"/>
                <a:gd name="T35" fmla="*/ 13 h 66"/>
                <a:gd name="T36" fmla="*/ 11 w 66"/>
                <a:gd name="T37" fmla="*/ 21 h 66"/>
                <a:gd name="T38" fmla="*/ 9 w 66"/>
                <a:gd name="T39" fmla="*/ 26 h 66"/>
                <a:gd name="T40" fmla="*/ 0 w 66"/>
                <a:gd name="T41" fmla="*/ 29 h 66"/>
                <a:gd name="T42" fmla="*/ 0 w 66"/>
                <a:gd name="T43" fmla="*/ 37 h 66"/>
                <a:gd name="T44" fmla="*/ 1 w 66"/>
                <a:gd name="T45" fmla="*/ 37 h 66"/>
                <a:gd name="T46" fmla="*/ 9 w 66"/>
                <a:gd name="T47" fmla="*/ 40 h 66"/>
                <a:gd name="T48" fmla="*/ 11 w 66"/>
                <a:gd name="T49" fmla="*/ 45 h 66"/>
                <a:gd name="T50" fmla="*/ 7 w 66"/>
                <a:gd name="T51" fmla="*/ 54 h 66"/>
                <a:gd name="T52" fmla="*/ 12 w 66"/>
                <a:gd name="T53" fmla="*/ 59 h 66"/>
                <a:gd name="T54" fmla="*/ 13 w 66"/>
                <a:gd name="T55" fmla="*/ 59 h 66"/>
                <a:gd name="T56" fmla="*/ 21 w 66"/>
                <a:gd name="T57" fmla="*/ 55 h 66"/>
                <a:gd name="T58" fmla="*/ 26 w 66"/>
                <a:gd name="T59" fmla="*/ 57 h 66"/>
                <a:gd name="T60" fmla="*/ 30 w 66"/>
                <a:gd name="T61" fmla="*/ 66 h 66"/>
                <a:gd name="T62" fmla="*/ 37 w 66"/>
                <a:gd name="T63" fmla="*/ 66 h 66"/>
                <a:gd name="T64" fmla="*/ 37 w 66"/>
                <a:gd name="T65" fmla="*/ 65 h 66"/>
                <a:gd name="T66" fmla="*/ 40 w 66"/>
                <a:gd name="T67" fmla="*/ 57 h 66"/>
                <a:gd name="T68" fmla="*/ 45 w 66"/>
                <a:gd name="T69" fmla="*/ 55 h 66"/>
                <a:gd name="T70" fmla="*/ 54 w 66"/>
                <a:gd name="T71" fmla="*/ 59 h 66"/>
                <a:gd name="T72" fmla="*/ 59 w 66"/>
                <a:gd name="T73" fmla="*/ 54 h 66"/>
                <a:gd name="T74" fmla="*/ 59 w 66"/>
                <a:gd name="T75" fmla="*/ 53 h 66"/>
                <a:gd name="T76" fmla="*/ 55 w 66"/>
                <a:gd name="T77" fmla="*/ 45 h 66"/>
                <a:gd name="T78" fmla="*/ 57 w 66"/>
                <a:gd name="T79" fmla="*/ 40 h 66"/>
                <a:gd name="T80" fmla="*/ 66 w 66"/>
                <a:gd name="T81" fmla="*/ 37 h 66"/>
                <a:gd name="T82" fmla="*/ 33 w 66"/>
                <a:gd name="T83" fmla="*/ 49 h 66"/>
                <a:gd name="T84" fmla="*/ 18 w 66"/>
                <a:gd name="T85" fmla="*/ 33 h 66"/>
                <a:gd name="T86" fmla="*/ 33 w 66"/>
                <a:gd name="T87" fmla="*/ 18 h 66"/>
                <a:gd name="T88" fmla="*/ 49 w 66"/>
                <a:gd name="T89" fmla="*/ 33 h 66"/>
                <a:gd name="T90" fmla="*/ 33 w 66"/>
                <a:gd name="T91" fmla="*/ 4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6" h="66">
                  <a:moveTo>
                    <a:pt x="66" y="37"/>
                  </a:moveTo>
                  <a:cubicBezTo>
                    <a:pt x="66" y="29"/>
                    <a:pt x="66" y="29"/>
                    <a:pt x="66" y="29"/>
                  </a:cubicBezTo>
                  <a:cubicBezTo>
                    <a:pt x="65" y="29"/>
                    <a:pt x="65" y="29"/>
                    <a:pt x="65" y="29"/>
                  </a:cubicBezTo>
                  <a:cubicBezTo>
                    <a:pt x="57" y="26"/>
                    <a:pt x="57" y="26"/>
                    <a:pt x="57" y="26"/>
                  </a:cubicBezTo>
                  <a:cubicBezTo>
                    <a:pt x="55" y="21"/>
                    <a:pt x="55" y="21"/>
                    <a:pt x="55" y="21"/>
                  </a:cubicBezTo>
                  <a:cubicBezTo>
                    <a:pt x="59" y="12"/>
                    <a:pt x="59" y="12"/>
                    <a:pt x="59" y="12"/>
                  </a:cubicBezTo>
                  <a:cubicBezTo>
                    <a:pt x="54" y="7"/>
                    <a:pt x="54" y="7"/>
                    <a:pt x="54" y="7"/>
                  </a:cubicBezTo>
                  <a:cubicBezTo>
                    <a:pt x="53" y="7"/>
                    <a:pt x="53" y="7"/>
                    <a:pt x="53" y="7"/>
                  </a:cubicBezTo>
                  <a:cubicBezTo>
                    <a:pt x="45" y="11"/>
                    <a:pt x="45" y="11"/>
                    <a:pt x="45" y="11"/>
                  </a:cubicBezTo>
                  <a:cubicBezTo>
                    <a:pt x="40" y="9"/>
                    <a:pt x="40" y="9"/>
                    <a:pt x="40" y="9"/>
                  </a:cubicBezTo>
                  <a:cubicBezTo>
                    <a:pt x="37" y="0"/>
                    <a:pt x="37" y="0"/>
                    <a:pt x="37" y="0"/>
                  </a:cubicBezTo>
                  <a:cubicBezTo>
                    <a:pt x="29" y="0"/>
                    <a:pt x="29" y="0"/>
                    <a:pt x="29" y="0"/>
                  </a:cubicBezTo>
                  <a:cubicBezTo>
                    <a:pt x="29" y="1"/>
                    <a:pt x="29" y="1"/>
                    <a:pt x="29" y="1"/>
                  </a:cubicBezTo>
                  <a:cubicBezTo>
                    <a:pt x="26" y="9"/>
                    <a:pt x="26" y="9"/>
                    <a:pt x="26" y="9"/>
                  </a:cubicBezTo>
                  <a:cubicBezTo>
                    <a:pt x="21" y="11"/>
                    <a:pt x="21" y="11"/>
                    <a:pt x="21" y="11"/>
                  </a:cubicBezTo>
                  <a:cubicBezTo>
                    <a:pt x="12" y="7"/>
                    <a:pt x="12" y="7"/>
                    <a:pt x="12" y="7"/>
                  </a:cubicBezTo>
                  <a:cubicBezTo>
                    <a:pt x="7" y="12"/>
                    <a:pt x="7" y="12"/>
                    <a:pt x="7" y="12"/>
                  </a:cubicBezTo>
                  <a:cubicBezTo>
                    <a:pt x="7" y="13"/>
                    <a:pt x="7" y="13"/>
                    <a:pt x="7" y="13"/>
                  </a:cubicBezTo>
                  <a:cubicBezTo>
                    <a:pt x="11" y="21"/>
                    <a:pt x="11" y="21"/>
                    <a:pt x="11" y="21"/>
                  </a:cubicBezTo>
                  <a:cubicBezTo>
                    <a:pt x="9" y="26"/>
                    <a:pt x="9" y="26"/>
                    <a:pt x="9" y="26"/>
                  </a:cubicBezTo>
                  <a:cubicBezTo>
                    <a:pt x="0" y="29"/>
                    <a:pt x="0" y="29"/>
                    <a:pt x="0" y="29"/>
                  </a:cubicBezTo>
                  <a:cubicBezTo>
                    <a:pt x="0" y="37"/>
                    <a:pt x="0" y="37"/>
                    <a:pt x="0" y="37"/>
                  </a:cubicBezTo>
                  <a:cubicBezTo>
                    <a:pt x="1" y="37"/>
                    <a:pt x="1" y="37"/>
                    <a:pt x="1" y="37"/>
                  </a:cubicBezTo>
                  <a:cubicBezTo>
                    <a:pt x="9" y="40"/>
                    <a:pt x="9" y="40"/>
                    <a:pt x="9" y="40"/>
                  </a:cubicBezTo>
                  <a:cubicBezTo>
                    <a:pt x="11" y="45"/>
                    <a:pt x="11" y="45"/>
                    <a:pt x="11" y="45"/>
                  </a:cubicBezTo>
                  <a:cubicBezTo>
                    <a:pt x="7" y="54"/>
                    <a:pt x="7" y="54"/>
                    <a:pt x="7" y="54"/>
                  </a:cubicBezTo>
                  <a:cubicBezTo>
                    <a:pt x="12" y="59"/>
                    <a:pt x="12" y="59"/>
                    <a:pt x="12" y="59"/>
                  </a:cubicBezTo>
                  <a:cubicBezTo>
                    <a:pt x="13" y="59"/>
                    <a:pt x="13" y="59"/>
                    <a:pt x="13" y="59"/>
                  </a:cubicBezTo>
                  <a:cubicBezTo>
                    <a:pt x="21" y="55"/>
                    <a:pt x="21" y="55"/>
                    <a:pt x="21" y="55"/>
                  </a:cubicBezTo>
                  <a:cubicBezTo>
                    <a:pt x="26" y="57"/>
                    <a:pt x="26" y="57"/>
                    <a:pt x="26" y="57"/>
                  </a:cubicBezTo>
                  <a:cubicBezTo>
                    <a:pt x="30" y="66"/>
                    <a:pt x="30" y="66"/>
                    <a:pt x="30" y="66"/>
                  </a:cubicBezTo>
                  <a:cubicBezTo>
                    <a:pt x="37" y="66"/>
                    <a:pt x="37" y="66"/>
                    <a:pt x="37" y="66"/>
                  </a:cubicBezTo>
                  <a:cubicBezTo>
                    <a:pt x="37" y="65"/>
                    <a:pt x="37" y="65"/>
                    <a:pt x="37" y="65"/>
                  </a:cubicBezTo>
                  <a:cubicBezTo>
                    <a:pt x="40" y="57"/>
                    <a:pt x="40" y="57"/>
                    <a:pt x="40" y="57"/>
                  </a:cubicBezTo>
                  <a:cubicBezTo>
                    <a:pt x="45" y="55"/>
                    <a:pt x="45" y="55"/>
                    <a:pt x="45" y="55"/>
                  </a:cubicBezTo>
                  <a:cubicBezTo>
                    <a:pt x="54" y="59"/>
                    <a:pt x="54" y="59"/>
                    <a:pt x="54" y="59"/>
                  </a:cubicBezTo>
                  <a:cubicBezTo>
                    <a:pt x="59" y="54"/>
                    <a:pt x="59" y="54"/>
                    <a:pt x="59" y="54"/>
                  </a:cubicBezTo>
                  <a:cubicBezTo>
                    <a:pt x="59" y="53"/>
                    <a:pt x="59" y="53"/>
                    <a:pt x="59" y="53"/>
                  </a:cubicBezTo>
                  <a:cubicBezTo>
                    <a:pt x="55" y="45"/>
                    <a:pt x="55" y="45"/>
                    <a:pt x="55" y="45"/>
                  </a:cubicBezTo>
                  <a:cubicBezTo>
                    <a:pt x="57" y="40"/>
                    <a:pt x="57" y="40"/>
                    <a:pt x="57" y="40"/>
                  </a:cubicBezTo>
                  <a:lnTo>
                    <a:pt x="66" y="37"/>
                  </a:lnTo>
                  <a:close/>
                  <a:moveTo>
                    <a:pt x="33" y="49"/>
                  </a:moveTo>
                  <a:cubicBezTo>
                    <a:pt x="25" y="49"/>
                    <a:pt x="18" y="42"/>
                    <a:pt x="18" y="33"/>
                  </a:cubicBezTo>
                  <a:cubicBezTo>
                    <a:pt x="18" y="25"/>
                    <a:pt x="25" y="18"/>
                    <a:pt x="33" y="18"/>
                  </a:cubicBezTo>
                  <a:cubicBezTo>
                    <a:pt x="42" y="18"/>
                    <a:pt x="49" y="25"/>
                    <a:pt x="49" y="33"/>
                  </a:cubicBezTo>
                  <a:cubicBezTo>
                    <a:pt x="49" y="42"/>
                    <a:pt x="42" y="49"/>
                    <a:pt x="33" y="49"/>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845">
                <a:defRPr/>
              </a:pPr>
              <a:endParaRPr lang="en-US" sz="1324">
                <a:solidFill>
                  <a:srgbClr val="353535"/>
                </a:solidFill>
                <a:latin typeface="Segoe UI Semilight"/>
              </a:endParaRPr>
            </a:p>
          </p:txBody>
        </p:sp>
      </p:grpSp>
      <p:sp>
        <p:nvSpPr>
          <p:cNvPr id="10" name="TextBox 9"/>
          <p:cNvSpPr txBox="1"/>
          <p:nvPr/>
        </p:nvSpPr>
        <p:spPr>
          <a:xfrm>
            <a:off x="3567121" y="3461606"/>
            <a:ext cx="822250" cy="359783"/>
          </a:xfrm>
          <a:prstGeom prst="rect">
            <a:avLst/>
          </a:prstGeom>
          <a:noFill/>
        </p:spPr>
        <p:txBody>
          <a:bodyPr wrap="square" lIns="134464" tIns="107571" rIns="134464" bIns="107571" rtlCol="0">
            <a:spAutoFit/>
          </a:bodyPr>
          <a:lstStyle/>
          <a:p>
            <a:pPr defTabSz="685845">
              <a:lnSpc>
                <a:spcPct val="90000"/>
              </a:lnSpc>
              <a:spcAft>
                <a:spcPts val="441"/>
              </a:spcAft>
              <a:defRPr/>
            </a:pPr>
            <a:r>
              <a:rPr lang="en-US" sz="1029">
                <a:gradFill>
                  <a:gsLst>
                    <a:gs pos="2917">
                      <a:srgbClr val="353535"/>
                    </a:gs>
                    <a:gs pos="30000">
                      <a:srgbClr val="353535"/>
                    </a:gs>
                  </a:gsLst>
                  <a:lin ang="5400000" scaled="0"/>
                </a:gradFill>
                <a:latin typeface="Segoe UI Semilight"/>
              </a:rPr>
              <a:t>Gateway</a:t>
            </a:r>
          </a:p>
        </p:txBody>
      </p:sp>
      <p:sp>
        <p:nvSpPr>
          <p:cNvPr id="163" name="TextBox 162"/>
          <p:cNvSpPr txBox="1"/>
          <p:nvPr/>
        </p:nvSpPr>
        <p:spPr>
          <a:xfrm>
            <a:off x="3570099" y="2440489"/>
            <a:ext cx="822250" cy="644861"/>
          </a:xfrm>
          <a:prstGeom prst="rect">
            <a:avLst/>
          </a:prstGeom>
          <a:noFill/>
        </p:spPr>
        <p:txBody>
          <a:bodyPr wrap="square" lIns="134464" tIns="107571" rIns="134464" bIns="107571" rtlCol="0">
            <a:spAutoFit/>
          </a:bodyPr>
          <a:lstStyle/>
          <a:p>
            <a:pPr defTabSz="685845">
              <a:lnSpc>
                <a:spcPct val="90000"/>
              </a:lnSpc>
              <a:spcAft>
                <a:spcPts val="441"/>
              </a:spcAft>
              <a:defRPr/>
            </a:pPr>
            <a:r>
              <a:rPr lang="en-US" sz="1029">
                <a:gradFill>
                  <a:gsLst>
                    <a:gs pos="2917">
                      <a:srgbClr val="353535"/>
                    </a:gs>
                    <a:gs pos="30000">
                      <a:srgbClr val="353535"/>
                    </a:gs>
                  </a:gsLst>
                  <a:lin ang="5400000" scaled="0"/>
                </a:gradFill>
                <a:latin typeface="Segoe UI Semilight"/>
              </a:rPr>
              <a:t>Azure Service Bus relay</a:t>
            </a:r>
          </a:p>
        </p:txBody>
      </p:sp>
      <p:sp>
        <p:nvSpPr>
          <p:cNvPr id="164" name="TextBox 163"/>
          <p:cNvSpPr txBox="1"/>
          <p:nvPr/>
        </p:nvSpPr>
        <p:spPr>
          <a:xfrm>
            <a:off x="3564787" y="1503963"/>
            <a:ext cx="822250" cy="644861"/>
          </a:xfrm>
          <a:prstGeom prst="rect">
            <a:avLst/>
          </a:prstGeom>
          <a:noFill/>
        </p:spPr>
        <p:txBody>
          <a:bodyPr wrap="square" lIns="134464" tIns="107571" rIns="134464" bIns="107571" rtlCol="0">
            <a:spAutoFit/>
          </a:bodyPr>
          <a:lstStyle/>
          <a:p>
            <a:pPr defTabSz="685845">
              <a:lnSpc>
                <a:spcPct val="90000"/>
              </a:lnSpc>
              <a:spcAft>
                <a:spcPts val="441"/>
              </a:spcAft>
              <a:defRPr/>
            </a:pPr>
            <a:r>
              <a:rPr lang="en-US" sz="1029" err="1">
                <a:gradFill>
                  <a:gsLst>
                    <a:gs pos="2917">
                      <a:srgbClr val="353535"/>
                    </a:gs>
                    <a:gs pos="30000">
                      <a:srgbClr val="353535"/>
                    </a:gs>
                  </a:gsLst>
                  <a:lin ang="5400000" scaled="0"/>
                </a:gradFill>
                <a:latin typeface="Segoe UI Semilight"/>
              </a:rPr>
              <a:t>GatewayCloud</a:t>
            </a:r>
            <a:r>
              <a:rPr lang="en-US" sz="1029">
                <a:gradFill>
                  <a:gsLst>
                    <a:gs pos="2917">
                      <a:srgbClr val="353535"/>
                    </a:gs>
                    <a:gs pos="30000">
                      <a:srgbClr val="353535"/>
                    </a:gs>
                  </a:gsLst>
                  <a:lin ang="5400000" scaled="0"/>
                </a:gradFill>
                <a:latin typeface="Segoe UI Semilight"/>
              </a:rPr>
              <a:t> Service</a:t>
            </a:r>
          </a:p>
        </p:txBody>
      </p:sp>
      <p:grpSp>
        <p:nvGrpSpPr>
          <p:cNvPr id="141" name="Group 13"/>
          <p:cNvGrpSpPr>
            <a:grpSpLocks noChangeAspect="1"/>
          </p:cNvGrpSpPr>
          <p:nvPr/>
        </p:nvGrpSpPr>
        <p:grpSpPr bwMode="auto">
          <a:xfrm>
            <a:off x="4375594" y="2567063"/>
            <a:ext cx="414363" cy="485563"/>
            <a:chOff x="3887" y="2347"/>
            <a:chExt cx="355" cy="416"/>
          </a:xfrm>
        </p:grpSpPr>
        <p:sp>
          <p:nvSpPr>
            <p:cNvPr id="142" name="AutoShape 12"/>
            <p:cNvSpPr>
              <a:spLocks noChangeAspect="1" noChangeArrowheads="1" noTextEdit="1"/>
            </p:cNvSpPr>
            <p:nvPr/>
          </p:nvSpPr>
          <p:spPr bwMode="auto">
            <a:xfrm>
              <a:off x="3887" y="2347"/>
              <a:ext cx="355" cy="4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845">
                <a:defRPr/>
              </a:pPr>
              <a:endParaRPr lang="en-US" sz="1324">
                <a:solidFill>
                  <a:srgbClr val="353535"/>
                </a:solidFill>
                <a:latin typeface="Segoe UI Semilight"/>
              </a:endParaRPr>
            </a:p>
          </p:txBody>
        </p:sp>
        <p:sp>
          <p:nvSpPr>
            <p:cNvPr id="143" name="Freeform 14"/>
            <p:cNvSpPr>
              <a:spLocks/>
            </p:cNvSpPr>
            <p:nvPr/>
          </p:nvSpPr>
          <p:spPr bwMode="auto">
            <a:xfrm>
              <a:off x="3956" y="2598"/>
              <a:ext cx="116" cy="165"/>
            </a:xfrm>
            <a:custGeom>
              <a:avLst/>
              <a:gdLst>
                <a:gd name="T0" fmla="*/ 76 w 116"/>
                <a:gd name="T1" fmla="*/ 0 h 165"/>
                <a:gd name="T2" fmla="*/ 35 w 116"/>
                <a:gd name="T3" fmla="*/ 0 h 165"/>
                <a:gd name="T4" fmla="*/ 35 w 116"/>
                <a:gd name="T5" fmla="*/ 86 h 165"/>
                <a:gd name="T6" fmla="*/ 0 w 116"/>
                <a:gd name="T7" fmla="*/ 86 h 165"/>
                <a:gd name="T8" fmla="*/ 58 w 116"/>
                <a:gd name="T9" fmla="*/ 165 h 165"/>
                <a:gd name="T10" fmla="*/ 116 w 116"/>
                <a:gd name="T11" fmla="*/ 86 h 165"/>
                <a:gd name="T12" fmla="*/ 76 w 116"/>
                <a:gd name="T13" fmla="*/ 86 h 165"/>
                <a:gd name="T14" fmla="*/ 76 w 116"/>
                <a:gd name="T15" fmla="*/ 0 h 1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6" h="165">
                  <a:moveTo>
                    <a:pt x="76" y="0"/>
                  </a:moveTo>
                  <a:lnTo>
                    <a:pt x="35" y="0"/>
                  </a:lnTo>
                  <a:lnTo>
                    <a:pt x="35" y="86"/>
                  </a:lnTo>
                  <a:lnTo>
                    <a:pt x="0" y="86"/>
                  </a:lnTo>
                  <a:lnTo>
                    <a:pt x="58" y="165"/>
                  </a:lnTo>
                  <a:lnTo>
                    <a:pt x="116" y="86"/>
                  </a:lnTo>
                  <a:lnTo>
                    <a:pt x="76" y="86"/>
                  </a:lnTo>
                  <a:lnTo>
                    <a:pt x="76"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845">
                <a:defRPr/>
              </a:pPr>
              <a:endParaRPr lang="en-US" sz="1324">
                <a:solidFill>
                  <a:srgbClr val="353535"/>
                </a:solidFill>
                <a:latin typeface="Segoe UI Semilight"/>
              </a:endParaRPr>
            </a:p>
          </p:txBody>
        </p:sp>
        <p:sp>
          <p:nvSpPr>
            <p:cNvPr id="144" name="Rectangle 15"/>
            <p:cNvSpPr>
              <a:spLocks noChangeArrowheads="1"/>
            </p:cNvSpPr>
            <p:nvPr/>
          </p:nvSpPr>
          <p:spPr bwMode="auto">
            <a:xfrm>
              <a:off x="3960" y="2467"/>
              <a:ext cx="101" cy="29"/>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845">
                <a:defRPr/>
              </a:pPr>
              <a:endParaRPr lang="en-US" sz="1324">
                <a:solidFill>
                  <a:srgbClr val="353535"/>
                </a:solidFill>
                <a:latin typeface="Segoe UI Semilight"/>
              </a:endParaRPr>
            </a:p>
          </p:txBody>
        </p:sp>
        <p:sp>
          <p:nvSpPr>
            <p:cNvPr id="145" name="Rectangle 16"/>
            <p:cNvSpPr>
              <a:spLocks noChangeArrowheads="1"/>
            </p:cNvSpPr>
            <p:nvPr/>
          </p:nvSpPr>
          <p:spPr bwMode="auto">
            <a:xfrm>
              <a:off x="3960" y="2511"/>
              <a:ext cx="101" cy="29"/>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845">
                <a:defRPr/>
              </a:pPr>
              <a:endParaRPr lang="en-US" sz="1324">
                <a:solidFill>
                  <a:srgbClr val="353535"/>
                </a:solidFill>
                <a:latin typeface="Segoe UI Semilight"/>
              </a:endParaRPr>
            </a:p>
          </p:txBody>
        </p:sp>
        <p:sp>
          <p:nvSpPr>
            <p:cNvPr id="146" name="Rectangle 17"/>
            <p:cNvSpPr>
              <a:spLocks noChangeArrowheads="1"/>
            </p:cNvSpPr>
            <p:nvPr/>
          </p:nvSpPr>
          <p:spPr bwMode="auto">
            <a:xfrm>
              <a:off x="3960" y="2554"/>
              <a:ext cx="101" cy="29"/>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845">
                <a:defRPr/>
              </a:pPr>
              <a:endParaRPr lang="en-US" sz="1324">
                <a:solidFill>
                  <a:srgbClr val="353535"/>
                </a:solidFill>
                <a:latin typeface="Segoe UI Semilight"/>
              </a:endParaRPr>
            </a:p>
          </p:txBody>
        </p:sp>
        <p:sp>
          <p:nvSpPr>
            <p:cNvPr id="147" name="Freeform 18"/>
            <p:cNvSpPr>
              <a:spLocks/>
            </p:cNvSpPr>
            <p:nvPr/>
          </p:nvSpPr>
          <p:spPr bwMode="auto">
            <a:xfrm>
              <a:off x="3889" y="2349"/>
              <a:ext cx="145" cy="319"/>
            </a:xfrm>
            <a:custGeom>
              <a:avLst/>
              <a:gdLst>
                <a:gd name="T0" fmla="*/ 64 w 70"/>
                <a:gd name="T1" fmla="*/ 0 h 154"/>
                <a:gd name="T2" fmla="*/ 52 w 70"/>
                <a:gd name="T3" fmla="*/ 0 h 154"/>
                <a:gd name="T4" fmla="*/ 18 w 70"/>
                <a:gd name="T5" fmla="*/ 0 h 154"/>
                <a:gd name="T6" fmla="*/ 11 w 70"/>
                <a:gd name="T7" fmla="*/ 0 h 154"/>
                <a:gd name="T8" fmla="*/ 6 w 70"/>
                <a:gd name="T9" fmla="*/ 0 h 154"/>
                <a:gd name="T10" fmla="*/ 0 w 70"/>
                <a:gd name="T11" fmla="*/ 7 h 154"/>
                <a:gd name="T12" fmla="*/ 0 w 70"/>
                <a:gd name="T13" fmla="*/ 98 h 154"/>
                <a:gd name="T14" fmla="*/ 0 w 70"/>
                <a:gd name="T15" fmla="*/ 98 h 154"/>
                <a:gd name="T16" fmla="*/ 0 w 70"/>
                <a:gd name="T17" fmla="*/ 147 h 154"/>
                <a:gd name="T18" fmla="*/ 8 w 70"/>
                <a:gd name="T19" fmla="*/ 154 h 154"/>
                <a:gd name="T20" fmla="*/ 14 w 70"/>
                <a:gd name="T21" fmla="*/ 154 h 154"/>
                <a:gd name="T22" fmla="*/ 41 w 70"/>
                <a:gd name="T23" fmla="*/ 154 h 154"/>
                <a:gd name="T24" fmla="*/ 41 w 70"/>
                <a:gd name="T25" fmla="*/ 133 h 154"/>
                <a:gd name="T26" fmla="*/ 21 w 70"/>
                <a:gd name="T27" fmla="*/ 133 h 154"/>
                <a:gd name="T28" fmla="*/ 21 w 70"/>
                <a:gd name="T29" fmla="*/ 116 h 154"/>
                <a:gd name="T30" fmla="*/ 21 w 70"/>
                <a:gd name="T31" fmla="*/ 96 h 154"/>
                <a:gd name="T32" fmla="*/ 21 w 70"/>
                <a:gd name="T33" fmla="*/ 21 h 154"/>
                <a:gd name="T34" fmla="*/ 49 w 70"/>
                <a:gd name="T35" fmla="*/ 21 h 154"/>
                <a:gd name="T36" fmla="*/ 49 w 70"/>
                <a:gd name="T37" fmla="*/ 49 h 154"/>
                <a:gd name="T38" fmla="*/ 70 w 70"/>
                <a:gd name="T39" fmla="*/ 49 h 154"/>
                <a:gd name="T40" fmla="*/ 70 w 70"/>
                <a:gd name="T41" fmla="*/ 5 h 154"/>
                <a:gd name="T42" fmla="*/ 64 w 70"/>
                <a:gd name="T43"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0" h="154">
                  <a:moveTo>
                    <a:pt x="64" y="0"/>
                  </a:moveTo>
                  <a:cubicBezTo>
                    <a:pt x="52" y="0"/>
                    <a:pt x="52" y="0"/>
                    <a:pt x="52" y="0"/>
                  </a:cubicBezTo>
                  <a:cubicBezTo>
                    <a:pt x="18" y="0"/>
                    <a:pt x="18" y="0"/>
                    <a:pt x="18" y="0"/>
                  </a:cubicBezTo>
                  <a:cubicBezTo>
                    <a:pt x="11" y="0"/>
                    <a:pt x="11" y="0"/>
                    <a:pt x="11" y="0"/>
                  </a:cubicBezTo>
                  <a:cubicBezTo>
                    <a:pt x="6" y="0"/>
                    <a:pt x="6" y="0"/>
                    <a:pt x="6" y="0"/>
                  </a:cubicBezTo>
                  <a:cubicBezTo>
                    <a:pt x="5" y="0"/>
                    <a:pt x="0" y="0"/>
                    <a:pt x="0" y="7"/>
                  </a:cubicBezTo>
                  <a:cubicBezTo>
                    <a:pt x="0" y="98"/>
                    <a:pt x="0" y="98"/>
                    <a:pt x="0" y="98"/>
                  </a:cubicBezTo>
                  <a:cubicBezTo>
                    <a:pt x="0" y="98"/>
                    <a:pt x="0" y="98"/>
                    <a:pt x="0" y="98"/>
                  </a:cubicBezTo>
                  <a:cubicBezTo>
                    <a:pt x="0" y="147"/>
                    <a:pt x="0" y="147"/>
                    <a:pt x="0" y="147"/>
                  </a:cubicBezTo>
                  <a:cubicBezTo>
                    <a:pt x="0" y="148"/>
                    <a:pt x="6" y="154"/>
                    <a:pt x="8" y="154"/>
                  </a:cubicBezTo>
                  <a:cubicBezTo>
                    <a:pt x="14" y="154"/>
                    <a:pt x="14" y="154"/>
                    <a:pt x="14" y="154"/>
                  </a:cubicBezTo>
                  <a:cubicBezTo>
                    <a:pt x="41" y="154"/>
                    <a:pt x="41" y="154"/>
                    <a:pt x="41" y="154"/>
                  </a:cubicBezTo>
                  <a:cubicBezTo>
                    <a:pt x="41" y="133"/>
                    <a:pt x="41" y="133"/>
                    <a:pt x="41" y="133"/>
                  </a:cubicBezTo>
                  <a:cubicBezTo>
                    <a:pt x="21" y="133"/>
                    <a:pt x="21" y="133"/>
                    <a:pt x="21" y="133"/>
                  </a:cubicBezTo>
                  <a:cubicBezTo>
                    <a:pt x="21" y="116"/>
                    <a:pt x="21" y="116"/>
                    <a:pt x="21" y="116"/>
                  </a:cubicBezTo>
                  <a:cubicBezTo>
                    <a:pt x="21" y="96"/>
                    <a:pt x="21" y="96"/>
                    <a:pt x="21" y="96"/>
                  </a:cubicBezTo>
                  <a:cubicBezTo>
                    <a:pt x="21" y="21"/>
                    <a:pt x="21" y="21"/>
                    <a:pt x="21" y="21"/>
                  </a:cubicBezTo>
                  <a:cubicBezTo>
                    <a:pt x="49" y="21"/>
                    <a:pt x="49" y="21"/>
                    <a:pt x="49" y="21"/>
                  </a:cubicBezTo>
                  <a:cubicBezTo>
                    <a:pt x="49" y="49"/>
                    <a:pt x="49" y="49"/>
                    <a:pt x="49" y="49"/>
                  </a:cubicBezTo>
                  <a:cubicBezTo>
                    <a:pt x="70" y="49"/>
                    <a:pt x="70" y="49"/>
                    <a:pt x="70" y="49"/>
                  </a:cubicBezTo>
                  <a:cubicBezTo>
                    <a:pt x="70" y="5"/>
                    <a:pt x="70" y="5"/>
                    <a:pt x="70" y="5"/>
                  </a:cubicBezTo>
                  <a:cubicBezTo>
                    <a:pt x="69" y="0"/>
                    <a:pt x="66" y="0"/>
                    <a:pt x="64"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845">
                <a:defRPr/>
              </a:pPr>
              <a:endParaRPr lang="en-US" sz="1324">
                <a:solidFill>
                  <a:srgbClr val="353535"/>
                </a:solidFill>
                <a:latin typeface="Segoe UI Semilight"/>
              </a:endParaRPr>
            </a:p>
          </p:txBody>
        </p:sp>
        <p:sp>
          <p:nvSpPr>
            <p:cNvPr id="148" name="Freeform 19"/>
            <p:cNvSpPr>
              <a:spLocks/>
            </p:cNvSpPr>
            <p:nvPr/>
          </p:nvSpPr>
          <p:spPr bwMode="auto">
            <a:xfrm>
              <a:off x="4051" y="2397"/>
              <a:ext cx="189" cy="277"/>
            </a:xfrm>
            <a:custGeom>
              <a:avLst/>
              <a:gdLst>
                <a:gd name="T0" fmla="*/ 58 w 91"/>
                <a:gd name="T1" fmla="*/ 68 h 134"/>
                <a:gd name="T2" fmla="*/ 52 w 91"/>
                <a:gd name="T3" fmla="*/ 68 h 134"/>
                <a:gd name="T4" fmla="*/ 0 w 91"/>
                <a:gd name="T5" fmla="*/ 0 h 134"/>
                <a:gd name="T6" fmla="*/ 0 w 91"/>
                <a:gd name="T7" fmla="*/ 21 h 134"/>
                <a:gd name="T8" fmla="*/ 30 w 91"/>
                <a:gd name="T9" fmla="*/ 77 h 134"/>
                <a:gd name="T10" fmla="*/ 29 w 91"/>
                <a:gd name="T11" fmla="*/ 91 h 134"/>
                <a:gd name="T12" fmla="*/ 57 w 91"/>
                <a:gd name="T13" fmla="*/ 90 h 134"/>
                <a:gd name="T14" fmla="*/ 70 w 91"/>
                <a:gd name="T15" fmla="*/ 100 h 134"/>
                <a:gd name="T16" fmla="*/ 70 w 91"/>
                <a:gd name="T17" fmla="*/ 113 h 134"/>
                <a:gd name="T18" fmla="*/ 0 w 91"/>
                <a:gd name="T19" fmla="*/ 113 h 134"/>
                <a:gd name="T20" fmla="*/ 0 w 91"/>
                <a:gd name="T21" fmla="*/ 134 h 134"/>
                <a:gd name="T22" fmla="*/ 83 w 91"/>
                <a:gd name="T23" fmla="*/ 134 h 134"/>
                <a:gd name="T24" fmla="*/ 91 w 91"/>
                <a:gd name="T25" fmla="*/ 127 h 134"/>
                <a:gd name="T26" fmla="*/ 91 w 91"/>
                <a:gd name="T27" fmla="*/ 123 h 134"/>
                <a:gd name="T28" fmla="*/ 91 w 91"/>
                <a:gd name="T29" fmla="*/ 112 h 134"/>
                <a:gd name="T30" fmla="*/ 91 w 91"/>
                <a:gd name="T31" fmla="*/ 98 h 134"/>
                <a:gd name="T32" fmla="*/ 58 w 91"/>
                <a:gd name="T33" fmla="*/ 68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1" h="134">
                  <a:moveTo>
                    <a:pt x="58" y="68"/>
                  </a:moveTo>
                  <a:cubicBezTo>
                    <a:pt x="52" y="68"/>
                    <a:pt x="52" y="68"/>
                    <a:pt x="52" y="68"/>
                  </a:cubicBezTo>
                  <a:cubicBezTo>
                    <a:pt x="48" y="26"/>
                    <a:pt x="28" y="6"/>
                    <a:pt x="0" y="0"/>
                  </a:cubicBezTo>
                  <a:cubicBezTo>
                    <a:pt x="0" y="21"/>
                    <a:pt x="0" y="21"/>
                    <a:pt x="0" y="21"/>
                  </a:cubicBezTo>
                  <a:cubicBezTo>
                    <a:pt x="21" y="28"/>
                    <a:pt x="29" y="49"/>
                    <a:pt x="30" y="77"/>
                  </a:cubicBezTo>
                  <a:cubicBezTo>
                    <a:pt x="29" y="91"/>
                    <a:pt x="29" y="91"/>
                    <a:pt x="29" y="91"/>
                  </a:cubicBezTo>
                  <a:cubicBezTo>
                    <a:pt x="57" y="90"/>
                    <a:pt x="57" y="90"/>
                    <a:pt x="57" y="90"/>
                  </a:cubicBezTo>
                  <a:cubicBezTo>
                    <a:pt x="64" y="90"/>
                    <a:pt x="70" y="92"/>
                    <a:pt x="70" y="100"/>
                  </a:cubicBezTo>
                  <a:cubicBezTo>
                    <a:pt x="70" y="113"/>
                    <a:pt x="70" y="113"/>
                    <a:pt x="70" y="113"/>
                  </a:cubicBezTo>
                  <a:cubicBezTo>
                    <a:pt x="0" y="113"/>
                    <a:pt x="0" y="113"/>
                    <a:pt x="0" y="113"/>
                  </a:cubicBezTo>
                  <a:cubicBezTo>
                    <a:pt x="0" y="134"/>
                    <a:pt x="0" y="134"/>
                    <a:pt x="0" y="134"/>
                  </a:cubicBezTo>
                  <a:cubicBezTo>
                    <a:pt x="83" y="134"/>
                    <a:pt x="83" y="134"/>
                    <a:pt x="83" y="134"/>
                  </a:cubicBezTo>
                  <a:cubicBezTo>
                    <a:pt x="84" y="134"/>
                    <a:pt x="91" y="128"/>
                    <a:pt x="91" y="127"/>
                  </a:cubicBezTo>
                  <a:cubicBezTo>
                    <a:pt x="91" y="123"/>
                    <a:pt x="91" y="123"/>
                    <a:pt x="91" y="123"/>
                  </a:cubicBezTo>
                  <a:cubicBezTo>
                    <a:pt x="91" y="112"/>
                    <a:pt x="91" y="112"/>
                    <a:pt x="91" y="112"/>
                  </a:cubicBezTo>
                  <a:cubicBezTo>
                    <a:pt x="91" y="98"/>
                    <a:pt x="91" y="98"/>
                    <a:pt x="91" y="98"/>
                  </a:cubicBezTo>
                  <a:cubicBezTo>
                    <a:pt x="91" y="81"/>
                    <a:pt x="76" y="68"/>
                    <a:pt x="58" y="68"/>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845">
                <a:defRPr/>
              </a:pPr>
              <a:endParaRPr lang="en-US" sz="1324">
                <a:solidFill>
                  <a:srgbClr val="353535"/>
                </a:solidFill>
                <a:latin typeface="Segoe UI Semilight"/>
              </a:endParaRPr>
            </a:p>
          </p:txBody>
        </p:sp>
      </p:grpSp>
      <p:grpSp>
        <p:nvGrpSpPr>
          <p:cNvPr id="174" name="Group 30"/>
          <p:cNvGrpSpPr>
            <a:grpSpLocks noChangeAspect="1"/>
          </p:cNvGrpSpPr>
          <p:nvPr/>
        </p:nvGrpSpPr>
        <p:grpSpPr bwMode="auto">
          <a:xfrm>
            <a:off x="3843533" y="4250118"/>
            <a:ext cx="240486" cy="316223"/>
            <a:chOff x="2455" y="3797"/>
            <a:chExt cx="308" cy="405"/>
          </a:xfrm>
        </p:grpSpPr>
        <p:sp>
          <p:nvSpPr>
            <p:cNvPr id="175" name="AutoShape 29"/>
            <p:cNvSpPr>
              <a:spLocks noChangeAspect="1" noChangeArrowheads="1" noTextEdit="1"/>
            </p:cNvSpPr>
            <p:nvPr/>
          </p:nvSpPr>
          <p:spPr bwMode="auto">
            <a:xfrm>
              <a:off x="2457" y="3797"/>
              <a:ext cx="306" cy="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72358">
                <a:defRPr/>
              </a:pPr>
              <a:endParaRPr lang="en-US" sz="1324" kern="0">
                <a:solidFill>
                  <a:sysClr val="windowText" lastClr="000000"/>
                </a:solidFill>
                <a:latin typeface="Segoe UI Semilight"/>
              </a:endParaRPr>
            </a:p>
          </p:txBody>
        </p:sp>
        <p:sp>
          <p:nvSpPr>
            <p:cNvPr id="176" name="Freeform 31"/>
            <p:cNvSpPr>
              <a:spLocks/>
            </p:cNvSpPr>
            <p:nvPr/>
          </p:nvSpPr>
          <p:spPr bwMode="auto">
            <a:xfrm>
              <a:off x="2455" y="3852"/>
              <a:ext cx="153" cy="350"/>
            </a:xfrm>
            <a:custGeom>
              <a:avLst/>
              <a:gdLst>
                <a:gd name="T0" fmla="*/ 0 w 75"/>
                <a:gd name="T1" fmla="*/ 0 h 172"/>
                <a:gd name="T2" fmla="*/ 0 w 75"/>
                <a:gd name="T3" fmla="*/ 145 h 172"/>
                <a:gd name="T4" fmla="*/ 75 w 75"/>
                <a:gd name="T5" fmla="*/ 172 h 172"/>
                <a:gd name="T6" fmla="*/ 75 w 75"/>
                <a:gd name="T7" fmla="*/ 0 h 172"/>
                <a:gd name="T8" fmla="*/ 0 w 75"/>
                <a:gd name="T9" fmla="*/ 0 h 172"/>
              </a:gdLst>
              <a:ahLst/>
              <a:cxnLst>
                <a:cxn ang="0">
                  <a:pos x="T0" y="T1"/>
                </a:cxn>
                <a:cxn ang="0">
                  <a:pos x="T2" y="T3"/>
                </a:cxn>
                <a:cxn ang="0">
                  <a:pos x="T4" y="T5"/>
                </a:cxn>
                <a:cxn ang="0">
                  <a:pos x="T6" y="T7"/>
                </a:cxn>
                <a:cxn ang="0">
                  <a:pos x="T8" y="T9"/>
                </a:cxn>
              </a:cxnLst>
              <a:rect l="0" t="0" r="r" b="b"/>
              <a:pathLst>
                <a:path w="75" h="172">
                  <a:moveTo>
                    <a:pt x="0" y="0"/>
                  </a:moveTo>
                  <a:cubicBezTo>
                    <a:pt x="0" y="145"/>
                    <a:pt x="0" y="145"/>
                    <a:pt x="0" y="145"/>
                  </a:cubicBezTo>
                  <a:cubicBezTo>
                    <a:pt x="0" y="160"/>
                    <a:pt x="34" y="172"/>
                    <a:pt x="75" y="172"/>
                  </a:cubicBezTo>
                  <a:cubicBezTo>
                    <a:pt x="75" y="0"/>
                    <a:pt x="75" y="0"/>
                    <a:pt x="75" y="0"/>
                  </a:cubicBezTo>
                  <a:cubicBezTo>
                    <a:pt x="0" y="0"/>
                    <a:pt x="0" y="0"/>
                    <a:pt x="0" y="0"/>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72358">
                <a:defRPr/>
              </a:pPr>
              <a:endParaRPr lang="en-US" sz="1324" kern="0">
                <a:solidFill>
                  <a:sysClr val="windowText" lastClr="000000"/>
                </a:solidFill>
                <a:latin typeface="Segoe UI Semilight"/>
              </a:endParaRPr>
            </a:p>
          </p:txBody>
        </p:sp>
        <p:sp>
          <p:nvSpPr>
            <p:cNvPr id="177" name="Freeform 32"/>
            <p:cNvSpPr>
              <a:spLocks/>
            </p:cNvSpPr>
            <p:nvPr/>
          </p:nvSpPr>
          <p:spPr bwMode="auto">
            <a:xfrm>
              <a:off x="2606" y="3852"/>
              <a:ext cx="155" cy="350"/>
            </a:xfrm>
            <a:custGeom>
              <a:avLst/>
              <a:gdLst>
                <a:gd name="T0" fmla="*/ 0 w 76"/>
                <a:gd name="T1" fmla="*/ 172 h 172"/>
                <a:gd name="T2" fmla="*/ 1 w 76"/>
                <a:gd name="T3" fmla="*/ 172 h 172"/>
                <a:gd name="T4" fmla="*/ 76 w 76"/>
                <a:gd name="T5" fmla="*/ 145 h 172"/>
                <a:gd name="T6" fmla="*/ 76 w 76"/>
                <a:gd name="T7" fmla="*/ 0 h 172"/>
                <a:gd name="T8" fmla="*/ 0 w 76"/>
                <a:gd name="T9" fmla="*/ 0 h 172"/>
                <a:gd name="T10" fmla="*/ 0 w 76"/>
                <a:gd name="T11" fmla="*/ 172 h 172"/>
              </a:gdLst>
              <a:ahLst/>
              <a:cxnLst>
                <a:cxn ang="0">
                  <a:pos x="T0" y="T1"/>
                </a:cxn>
                <a:cxn ang="0">
                  <a:pos x="T2" y="T3"/>
                </a:cxn>
                <a:cxn ang="0">
                  <a:pos x="T4" y="T5"/>
                </a:cxn>
                <a:cxn ang="0">
                  <a:pos x="T6" y="T7"/>
                </a:cxn>
                <a:cxn ang="0">
                  <a:pos x="T8" y="T9"/>
                </a:cxn>
                <a:cxn ang="0">
                  <a:pos x="T10" y="T11"/>
                </a:cxn>
              </a:cxnLst>
              <a:rect l="0" t="0" r="r" b="b"/>
              <a:pathLst>
                <a:path w="76" h="172">
                  <a:moveTo>
                    <a:pt x="0" y="172"/>
                  </a:moveTo>
                  <a:cubicBezTo>
                    <a:pt x="1" y="172"/>
                    <a:pt x="1" y="172"/>
                    <a:pt x="1" y="172"/>
                  </a:cubicBezTo>
                  <a:cubicBezTo>
                    <a:pt x="42" y="172"/>
                    <a:pt x="76" y="160"/>
                    <a:pt x="76" y="145"/>
                  </a:cubicBezTo>
                  <a:cubicBezTo>
                    <a:pt x="76" y="0"/>
                    <a:pt x="76" y="0"/>
                    <a:pt x="76" y="0"/>
                  </a:cubicBezTo>
                  <a:cubicBezTo>
                    <a:pt x="0" y="0"/>
                    <a:pt x="0" y="0"/>
                    <a:pt x="0" y="0"/>
                  </a:cubicBezTo>
                  <a:cubicBezTo>
                    <a:pt x="0" y="172"/>
                    <a:pt x="0" y="172"/>
                    <a:pt x="0" y="172"/>
                  </a:cubicBezTo>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72358">
                <a:defRPr/>
              </a:pPr>
              <a:endParaRPr lang="en-US" sz="1324" kern="0">
                <a:solidFill>
                  <a:sysClr val="windowText" lastClr="000000"/>
                </a:solidFill>
                <a:latin typeface="Segoe UI Semilight"/>
              </a:endParaRPr>
            </a:p>
          </p:txBody>
        </p:sp>
        <p:sp>
          <p:nvSpPr>
            <p:cNvPr id="178" name="Freeform 33"/>
            <p:cNvSpPr>
              <a:spLocks/>
            </p:cNvSpPr>
            <p:nvPr/>
          </p:nvSpPr>
          <p:spPr bwMode="auto">
            <a:xfrm>
              <a:off x="2606" y="3852"/>
              <a:ext cx="155" cy="350"/>
            </a:xfrm>
            <a:custGeom>
              <a:avLst/>
              <a:gdLst>
                <a:gd name="T0" fmla="*/ 76 w 76"/>
                <a:gd name="T1" fmla="*/ 0 h 172"/>
                <a:gd name="T2" fmla="*/ 0 w 76"/>
                <a:gd name="T3" fmla="*/ 0 h 172"/>
                <a:gd name="T4" fmla="*/ 0 w 76"/>
                <a:gd name="T5" fmla="*/ 172 h 172"/>
                <a:gd name="T6" fmla="*/ 1 w 76"/>
                <a:gd name="T7" fmla="*/ 172 h 172"/>
                <a:gd name="T8" fmla="*/ 76 w 76"/>
                <a:gd name="T9" fmla="*/ 145 h 172"/>
                <a:gd name="T10" fmla="*/ 76 w 76"/>
                <a:gd name="T11" fmla="*/ 0 h 172"/>
              </a:gdLst>
              <a:ahLst/>
              <a:cxnLst>
                <a:cxn ang="0">
                  <a:pos x="T0" y="T1"/>
                </a:cxn>
                <a:cxn ang="0">
                  <a:pos x="T2" y="T3"/>
                </a:cxn>
                <a:cxn ang="0">
                  <a:pos x="T4" y="T5"/>
                </a:cxn>
                <a:cxn ang="0">
                  <a:pos x="T6" y="T7"/>
                </a:cxn>
                <a:cxn ang="0">
                  <a:pos x="T8" y="T9"/>
                </a:cxn>
                <a:cxn ang="0">
                  <a:pos x="T10" y="T11"/>
                </a:cxn>
              </a:cxnLst>
              <a:rect l="0" t="0" r="r" b="b"/>
              <a:pathLst>
                <a:path w="76" h="172">
                  <a:moveTo>
                    <a:pt x="76" y="0"/>
                  </a:moveTo>
                  <a:cubicBezTo>
                    <a:pt x="0" y="0"/>
                    <a:pt x="0" y="0"/>
                    <a:pt x="0" y="0"/>
                  </a:cubicBezTo>
                  <a:cubicBezTo>
                    <a:pt x="0" y="172"/>
                    <a:pt x="0" y="172"/>
                    <a:pt x="0" y="172"/>
                  </a:cubicBezTo>
                  <a:cubicBezTo>
                    <a:pt x="1" y="172"/>
                    <a:pt x="1" y="172"/>
                    <a:pt x="1" y="172"/>
                  </a:cubicBezTo>
                  <a:cubicBezTo>
                    <a:pt x="42" y="172"/>
                    <a:pt x="76" y="160"/>
                    <a:pt x="76" y="145"/>
                  </a:cubicBezTo>
                  <a:cubicBezTo>
                    <a:pt x="76" y="0"/>
                    <a:pt x="76" y="0"/>
                    <a:pt x="76" y="0"/>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72358">
                <a:defRPr/>
              </a:pPr>
              <a:endParaRPr lang="en-US" sz="1324" kern="0">
                <a:solidFill>
                  <a:sysClr val="windowText" lastClr="000000"/>
                </a:solidFill>
                <a:latin typeface="Segoe UI Semilight"/>
              </a:endParaRPr>
            </a:p>
          </p:txBody>
        </p:sp>
        <p:sp>
          <p:nvSpPr>
            <p:cNvPr id="179" name="Oval 34"/>
            <p:cNvSpPr>
              <a:spLocks noChangeArrowheads="1"/>
            </p:cNvSpPr>
            <p:nvPr/>
          </p:nvSpPr>
          <p:spPr bwMode="auto">
            <a:xfrm>
              <a:off x="2455" y="3797"/>
              <a:ext cx="306" cy="110"/>
            </a:xfrm>
            <a:prstGeom prst="ellipse">
              <a:avLst/>
            </a:pr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72358">
                <a:defRPr/>
              </a:pPr>
              <a:endParaRPr lang="en-US" sz="1324" kern="0">
                <a:solidFill>
                  <a:sysClr val="windowText" lastClr="000000"/>
                </a:solidFill>
                <a:latin typeface="Segoe UI Semilight"/>
              </a:endParaRPr>
            </a:p>
          </p:txBody>
        </p:sp>
        <p:sp>
          <p:nvSpPr>
            <p:cNvPr id="180" name="Oval 35"/>
            <p:cNvSpPr>
              <a:spLocks noChangeArrowheads="1"/>
            </p:cNvSpPr>
            <p:nvPr/>
          </p:nvSpPr>
          <p:spPr bwMode="auto">
            <a:xfrm>
              <a:off x="2486" y="3813"/>
              <a:ext cx="244" cy="7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72358">
                <a:defRPr/>
              </a:pPr>
              <a:endParaRPr lang="en-US" sz="1324" kern="0">
                <a:solidFill>
                  <a:sysClr val="windowText" lastClr="000000"/>
                </a:solidFill>
                <a:latin typeface="Segoe UI Semilight"/>
              </a:endParaRPr>
            </a:p>
          </p:txBody>
        </p:sp>
        <p:sp>
          <p:nvSpPr>
            <p:cNvPr id="181" name="Freeform 36"/>
            <p:cNvSpPr>
              <a:spLocks/>
            </p:cNvSpPr>
            <p:nvPr/>
          </p:nvSpPr>
          <p:spPr bwMode="auto">
            <a:xfrm>
              <a:off x="2486" y="3813"/>
              <a:ext cx="244" cy="59"/>
            </a:xfrm>
            <a:custGeom>
              <a:avLst/>
              <a:gdLst>
                <a:gd name="T0" fmla="*/ 107 w 120"/>
                <a:gd name="T1" fmla="*/ 29 h 29"/>
                <a:gd name="T2" fmla="*/ 120 w 120"/>
                <a:gd name="T3" fmla="*/ 18 h 29"/>
                <a:gd name="T4" fmla="*/ 60 w 120"/>
                <a:gd name="T5" fmla="*/ 0 h 29"/>
                <a:gd name="T6" fmla="*/ 0 w 120"/>
                <a:gd name="T7" fmla="*/ 18 h 29"/>
                <a:gd name="T8" fmla="*/ 13 w 120"/>
                <a:gd name="T9" fmla="*/ 29 h 29"/>
                <a:gd name="T10" fmla="*/ 60 w 120"/>
                <a:gd name="T11" fmla="*/ 22 h 29"/>
                <a:gd name="T12" fmla="*/ 107 w 120"/>
                <a:gd name="T13" fmla="*/ 29 h 29"/>
              </a:gdLst>
              <a:ahLst/>
              <a:cxnLst>
                <a:cxn ang="0">
                  <a:pos x="T0" y="T1"/>
                </a:cxn>
                <a:cxn ang="0">
                  <a:pos x="T2" y="T3"/>
                </a:cxn>
                <a:cxn ang="0">
                  <a:pos x="T4" y="T5"/>
                </a:cxn>
                <a:cxn ang="0">
                  <a:pos x="T6" y="T7"/>
                </a:cxn>
                <a:cxn ang="0">
                  <a:pos x="T8" y="T9"/>
                </a:cxn>
                <a:cxn ang="0">
                  <a:pos x="T10" y="T11"/>
                </a:cxn>
                <a:cxn ang="0">
                  <a:pos x="T12" y="T13"/>
                </a:cxn>
              </a:cxnLst>
              <a:rect l="0" t="0" r="r" b="b"/>
              <a:pathLst>
                <a:path w="120" h="29">
                  <a:moveTo>
                    <a:pt x="107" y="29"/>
                  </a:moveTo>
                  <a:cubicBezTo>
                    <a:pt x="115" y="26"/>
                    <a:pt x="120" y="22"/>
                    <a:pt x="120" y="18"/>
                  </a:cubicBezTo>
                  <a:cubicBezTo>
                    <a:pt x="120" y="8"/>
                    <a:pt x="93" y="0"/>
                    <a:pt x="60" y="0"/>
                  </a:cubicBezTo>
                  <a:cubicBezTo>
                    <a:pt x="27" y="0"/>
                    <a:pt x="0" y="8"/>
                    <a:pt x="0" y="18"/>
                  </a:cubicBezTo>
                  <a:cubicBezTo>
                    <a:pt x="0" y="22"/>
                    <a:pt x="5" y="26"/>
                    <a:pt x="13" y="29"/>
                  </a:cubicBezTo>
                  <a:cubicBezTo>
                    <a:pt x="24" y="24"/>
                    <a:pt x="41" y="22"/>
                    <a:pt x="60" y="22"/>
                  </a:cubicBezTo>
                  <a:cubicBezTo>
                    <a:pt x="79" y="22"/>
                    <a:pt x="96" y="24"/>
                    <a:pt x="107" y="29"/>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72358">
                <a:defRPr/>
              </a:pPr>
              <a:endParaRPr lang="en-US" sz="1324" kern="0">
                <a:solidFill>
                  <a:sysClr val="windowText" lastClr="000000"/>
                </a:solidFill>
                <a:latin typeface="Segoe UI Semilight"/>
              </a:endParaRPr>
            </a:p>
          </p:txBody>
        </p:sp>
      </p:grpSp>
      <p:sp>
        <p:nvSpPr>
          <p:cNvPr id="182" name="TextBox 181"/>
          <p:cNvSpPr txBox="1"/>
          <p:nvPr/>
        </p:nvSpPr>
        <p:spPr>
          <a:xfrm>
            <a:off x="3547247" y="4484970"/>
            <a:ext cx="822250" cy="502321"/>
          </a:xfrm>
          <a:prstGeom prst="rect">
            <a:avLst/>
          </a:prstGeom>
          <a:noFill/>
        </p:spPr>
        <p:txBody>
          <a:bodyPr wrap="square" lIns="134464" tIns="107571" rIns="134464" bIns="107571" rtlCol="0">
            <a:spAutoFit/>
          </a:bodyPr>
          <a:lstStyle/>
          <a:p>
            <a:pPr algn="ctr" defTabSz="685845">
              <a:lnSpc>
                <a:spcPct val="90000"/>
              </a:lnSpc>
              <a:spcAft>
                <a:spcPts val="441"/>
              </a:spcAft>
              <a:defRPr/>
            </a:pPr>
            <a:r>
              <a:rPr lang="en-US" sz="1029">
                <a:gradFill>
                  <a:gsLst>
                    <a:gs pos="2917">
                      <a:srgbClr val="353535"/>
                    </a:gs>
                    <a:gs pos="30000">
                      <a:srgbClr val="353535"/>
                    </a:gs>
                  </a:gsLst>
                  <a:lin ang="5400000" scaled="0"/>
                </a:gradFill>
                <a:latin typeface="Segoe UI Semilight"/>
              </a:rPr>
              <a:t>Data Sources</a:t>
            </a:r>
          </a:p>
        </p:txBody>
      </p:sp>
      <p:sp>
        <p:nvSpPr>
          <p:cNvPr id="183" name="TextBox 182"/>
          <p:cNvSpPr txBox="1"/>
          <p:nvPr/>
        </p:nvSpPr>
        <p:spPr>
          <a:xfrm>
            <a:off x="3564786" y="862752"/>
            <a:ext cx="822250" cy="502321"/>
          </a:xfrm>
          <a:prstGeom prst="rect">
            <a:avLst/>
          </a:prstGeom>
          <a:noFill/>
        </p:spPr>
        <p:txBody>
          <a:bodyPr wrap="square" lIns="134464" tIns="107571" rIns="134464" bIns="107571" rtlCol="0">
            <a:spAutoFit/>
          </a:bodyPr>
          <a:lstStyle/>
          <a:p>
            <a:pPr defTabSz="685845">
              <a:lnSpc>
                <a:spcPct val="90000"/>
              </a:lnSpc>
              <a:spcAft>
                <a:spcPts val="441"/>
              </a:spcAft>
              <a:defRPr/>
            </a:pPr>
            <a:r>
              <a:rPr lang="en-US" sz="1029">
                <a:gradFill>
                  <a:gsLst>
                    <a:gs pos="2917">
                      <a:srgbClr val="353535"/>
                    </a:gs>
                    <a:gs pos="30000">
                      <a:srgbClr val="353535"/>
                    </a:gs>
                  </a:gsLst>
                  <a:lin ang="5400000" scaled="0"/>
                </a:gradFill>
                <a:latin typeface="Segoe UI Semilight"/>
              </a:rPr>
              <a:t>Logic Apps</a:t>
            </a:r>
          </a:p>
        </p:txBody>
      </p:sp>
      <p:cxnSp>
        <p:nvCxnSpPr>
          <p:cNvPr id="186" name="Straight Arrow Connector 185"/>
          <p:cNvCxnSpPr/>
          <p:nvPr/>
        </p:nvCxnSpPr>
        <p:spPr>
          <a:xfrm>
            <a:off x="4485482" y="1388683"/>
            <a:ext cx="0" cy="201696"/>
          </a:xfrm>
          <a:prstGeom prst="straightConnector1">
            <a:avLst/>
          </a:prstGeom>
          <a:ln w="12700">
            <a:solidFill>
              <a:srgbClr val="0078D7"/>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87" name="TextBox 186"/>
          <p:cNvSpPr txBox="1"/>
          <p:nvPr/>
        </p:nvSpPr>
        <p:spPr>
          <a:xfrm>
            <a:off x="4503673" y="4423206"/>
            <a:ext cx="822250" cy="553617"/>
          </a:xfrm>
          <a:prstGeom prst="rect">
            <a:avLst/>
          </a:prstGeom>
          <a:noFill/>
        </p:spPr>
        <p:txBody>
          <a:bodyPr wrap="square" lIns="134464" tIns="107571" rIns="134464" bIns="107571" rtlCol="0">
            <a:spAutoFit/>
          </a:bodyPr>
          <a:lstStyle/>
          <a:p>
            <a:pPr algn="ctr" defTabSz="685845">
              <a:lnSpc>
                <a:spcPct val="90000"/>
              </a:lnSpc>
              <a:spcAft>
                <a:spcPts val="441"/>
              </a:spcAft>
              <a:defRPr/>
            </a:pPr>
            <a:r>
              <a:rPr lang="en-US" sz="1029">
                <a:gradFill>
                  <a:gsLst>
                    <a:gs pos="2917">
                      <a:srgbClr val="353535"/>
                    </a:gs>
                    <a:gs pos="30000">
                      <a:srgbClr val="353535"/>
                    </a:gs>
                  </a:gsLst>
                  <a:lin ang="5400000" scaled="0"/>
                </a:gradFill>
                <a:latin typeface="Segoe UI Semilight"/>
              </a:rPr>
              <a:t>LOB </a:t>
            </a:r>
          </a:p>
          <a:p>
            <a:pPr algn="ctr" defTabSz="685845">
              <a:lnSpc>
                <a:spcPct val="90000"/>
              </a:lnSpc>
              <a:spcAft>
                <a:spcPts val="441"/>
              </a:spcAft>
              <a:defRPr/>
            </a:pPr>
            <a:r>
              <a:rPr lang="en-US" sz="1029">
                <a:gradFill>
                  <a:gsLst>
                    <a:gs pos="2917">
                      <a:srgbClr val="353535"/>
                    </a:gs>
                    <a:gs pos="30000">
                      <a:srgbClr val="353535"/>
                    </a:gs>
                  </a:gsLst>
                  <a:lin ang="5400000" scaled="0"/>
                </a:gradFill>
                <a:latin typeface="Segoe UI Semilight"/>
              </a:rPr>
              <a:t>Systems</a:t>
            </a:r>
          </a:p>
        </p:txBody>
      </p:sp>
      <p:pic>
        <p:nvPicPr>
          <p:cNvPr id="188" name="Picture 187"/>
          <p:cNvPicPr>
            <a:picLocks noChangeAspect="1"/>
          </p:cNvPicPr>
          <p:nvPr/>
        </p:nvPicPr>
        <p:blipFill>
          <a:blip r:embed="rId4"/>
          <a:stretch>
            <a:fillRect/>
          </a:stretch>
        </p:blipFill>
        <p:spPr>
          <a:xfrm>
            <a:off x="4797082" y="4222546"/>
            <a:ext cx="441147" cy="245081"/>
          </a:xfrm>
          <a:prstGeom prst="rect">
            <a:avLst/>
          </a:prstGeom>
        </p:spPr>
      </p:pic>
      <p:cxnSp>
        <p:nvCxnSpPr>
          <p:cNvPr id="189" name="Straight Arrow Connector 188"/>
          <p:cNvCxnSpPr/>
          <p:nvPr/>
        </p:nvCxnSpPr>
        <p:spPr>
          <a:xfrm>
            <a:off x="4491262" y="3969232"/>
            <a:ext cx="3260" cy="201696"/>
          </a:xfrm>
          <a:prstGeom prst="straightConnector1">
            <a:avLst/>
          </a:prstGeom>
          <a:ln w="12700">
            <a:solidFill>
              <a:srgbClr val="0078D7"/>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bwMode="auto">
          <a:xfrm>
            <a:off x="3695177" y="4199000"/>
            <a:ext cx="1636177" cy="700044"/>
          </a:xfrm>
          <a:prstGeom prst="rect">
            <a:avLst/>
          </a:prstGeom>
          <a:noFill/>
          <a:ln>
            <a:solidFill>
              <a:srgbClr val="73737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647" fontAlgn="base">
              <a:spcBef>
                <a:spcPct val="0"/>
              </a:spcBef>
              <a:spcAft>
                <a:spcPct val="0"/>
              </a:spcAft>
              <a:defRPr/>
            </a:pPr>
            <a:endParaRPr lang="en-US" sz="1471">
              <a:gradFill>
                <a:gsLst>
                  <a:gs pos="0">
                    <a:srgbClr val="FFFFFF"/>
                  </a:gs>
                  <a:gs pos="100000">
                    <a:srgbClr val="FFFFFF"/>
                  </a:gs>
                </a:gsLst>
                <a:lin ang="5400000" scaled="0"/>
              </a:gradFill>
              <a:latin typeface="Segoe UI Semilight"/>
            </a:endParaRPr>
          </a:p>
        </p:txBody>
      </p:sp>
      <p:sp>
        <p:nvSpPr>
          <p:cNvPr id="190" name="TextBox 189"/>
          <p:cNvSpPr txBox="1"/>
          <p:nvPr/>
        </p:nvSpPr>
        <p:spPr>
          <a:xfrm>
            <a:off x="5499760" y="106894"/>
            <a:ext cx="1776002" cy="635306"/>
          </a:xfrm>
          <a:prstGeom prst="rect">
            <a:avLst/>
          </a:prstGeom>
          <a:noFill/>
        </p:spPr>
        <p:txBody>
          <a:bodyPr wrap="square" lIns="134464" tIns="107571" rIns="134464" bIns="107571" rtlCol="0">
            <a:spAutoFit/>
          </a:bodyPr>
          <a:lstStyle/>
          <a:p>
            <a:pPr algn="ctr" defTabSz="685845">
              <a:lnSpc>
                <a:spcPct val="90000"/>
              </a:lnSpc>
              <a:spcAft>
                <a:spcPts val="441"/>
              </a:spcAft>
              <a:defRPr/>
            </a:pPr>
            <a:r>
              <a:rPr lang="en-US" sz="1324">
                <a:gradFill>
                  <a:gsLst>
                    <a:gs pos="2917">
                      <a:srgbClr val="353535"/>
                    </a:gs>
                    <a:gs pos="30000">
                      <a:srgbClr val="353535"/>
                    </a:gs>
                  </a:gsLst>
                  <a:lin ang="5400000" scaled="0"/>
                </a:gradFill>
                <a:latin typeface="Segoe UI Semilight"/>
              </a:rPr>
              <a:t>Azure API</a:t>
            </a:r>
          </a:p>
          <a:p>
            <a:pPr algn="ctr" defTabSz="685845">
              <a:lnSpc>
                <a:spcPct val="90000"/>
              </a:lnSpc>
              <a:spcAft>
                <a:spcPts val="441"/>
              </a:spcAft>
              <a:defRPr/>
            </a:pPr>
            <a:r>
              <a:rPr lang="en-US" sz="1324">
                <a:gradFill>
                  <a:gsLst>
                    <a:gs pos="2917">
                      <a:srgbClr val="353535"/>
                    </a:gs>
                    <a:gs pos="30000">
                      <a:srgbClr val="353535"/>
                    </a:gs>
                  </a:gsLst>
                  <a:lin ang="5400000" scaled="0"/>
                </a:gradFill>
                <a:latin typeface="Segoe UI Semilight"/>
              </a:rPr>
              <a:t>Management</a:t>
            </a:r>
          </a:p>
        </p:txBody>
      </p:sp>
      <p:pic>
        <p:nvPicPr>
          <p:cNvPr id="192" name="Picture 19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7698" y="865794"/>
            <a:ext cx="464123" cy="464123"/>
          </a:xfrm>
          <a:prstGeom prst="rect">
            <a:avLst/>
          </a:prstGeom>
        </p:spPr>
      </p:pic>
      <p:sp>
        <p:nvSpPr>
          <p:cNvPr id="193" name="TextBox 192"/>
          <p:cNvSpPr txBox="1"/>
          <p:nvPr/>
        </p:nvSpPr>
        <p:spPr>
          <a:xfrm>
            <a:off x="5606155" y="844780"/>
            <a:ext cx="822250" cy="502321"/>
          </a:xfrm>
          <a:prstGeom prst="rect">
            <a:avLst/>
          </a:prstGeom>
          <a:noFill/>
        </p:spPr>
        <p:txBody>
          <a:bodyPr wrap="square" lIns="134464" tIns="107571" rIns="134464" bIns="107571" rtlCol="0">
            <a:spAutoFit/>
          </a:bodyPr>
          <a:lstStyle/>
          <a:p>
            <a:pPr defTabSz="685845">
              <a:lnSpc>
                <a:spcPct val="90000"/>
              </a:lnSpc>
              <a:spcAft>
                <a:spcPts val="441"/>
              </a:spcAft>
              <a:defRPr/>
            </a:pPr>
            <a:r>
              <a:rPr lang="en-US" sz="1029">
                <a:gradFill>
                  <a:gsLst>
                    <a:gs pos="2917">
                      <a:srgbClr val="353535"/>
                    </a:gs>
                    <a:gs pos="30000">
                      <a:srgbClr val="353535"/>
                    </a:gs>
                  </a:gsLst>
                  <a:lin ang="5400000" scaled="0"/>
                </a:gradFill>
                <a:latin typeface="Segoe UI Semilight"/>
              </a:rPr>
              <a:t>Logic Apps</a:t>
            </a:r>
          </a:p>
        </p:txBody>
      </p:sp>
      <p:cxnSp>
        <p:nvCxnSpPr>
          <p:cNvPr id="194" name="Straight Arrow Connector 193"/>
          <p:cNvCxnSpPr/>
          <p:nvPr/>
        </p:nvCxnSpPr>
        <p:spPr>
          <a:xfrm>
            <a:off x="6539759" y="1444380"/>
            <a:ext cx="0" cy="611390"/>
          </a:xfrm>
          <a:prstGeom prst="straightConnector1">
            <a:avLst/>
          </a:prstGeom>
          <a:ln w="12700">
            <a:solidFill>
              <a:srgbClr val="0078D7"/>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95" name="TextBox 194"/>
          <p:cNvSpPr txBox="1"/>
          <p:nvPr/>
        </p:nvSpPr>
        <p:spPr>
          <a:xfrm>
            <a:off x="5631446" y="2153128"/>
            <a:ext cx="822250" cy="359783"/>
          </a:xfrm>
          <a:prstGeom prst="rect">
            <a:avLst/>
          </a:prstGeom>
          <a:noFill/>
        </p:spPr>
        <p:txBody>
          <a:bodyPr wrap="square" lIns="134464" tIns="107571" rIns="134464" bIns="107571" rtlCol="0">
            <a:spAutoFit/>
          </a:bodyPr>
          <a:lstStyle/>
          <a:p>
            <a:pPr defTabSz="685845">
              <a:lnSpc>
                <a:spcPct val="90000"/>
              </a:lnSpc>
              <a:spcAft>
                <a:spcPts val="441"/>
              </a:spcAft>
              <a:defRPr/>
            </a:pPr>
            <a:r>
              <a:rPr lang="en-US" sz="1029">
                <a:gradFill>
                  <a:gsLst>
                    <a:gs pos="2917">
                      <a:srgbClr val="353535"/>
                    </a:gs>
                    <a:gs pos="30000">
                      <a:srgbClr val="353535"/>
                    </a:gs>
                  </a:gsLst>
                  <a:lin ang="5400000" scaled="0"/>
                </a:gradFill>
                <a:latin typeface="Segoe UI Semilight"/>
              </a:rPr>
              <a:t>APIM</a:t>
            </a:r>
          </a:p>
        </p:txBody>
      </p:sp>
      <p:cxnSp>
        <p:nvCxnSpPr>
          <p:cNvPr id="199" name="Straight Arrow Connector 198"/>
          <p:cNvCxnSpPr/>
          <p:nvPr/>
        </p:nvCxnSpPr>
        <p:spPr>
          <a:xfrm>
            <a:off x="6539759" y="2567063"/>
            <a:ext cx="0" cy="611390"/>
          </a:xfrm>
          <a:prstGeom prst="straightConnector1">
            <a:avLst/>
          </a:prstGeom>
          <a:ln w="12700">
            <a:solidFill>
              <a:srgbClr val="0078D7"/>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00" name="TextBox 199"/>
          <p:cNvSpPr txBox="1"/>
          <p:nvPr/>
        </p:nvSpPr>
        <p:spPr>
          <a:xfrm>
            <a:off x="6453512" y="2557081"/>
            <a:ext cx="822250" cy="583690"/>
          </a:xfrm>
          <a:prstGeom prst="rect">
            <a:avLst/>
          </a:prstGeom>
          <a:noFill/>
        </p:spPr>
        <p:txBody>
          <a:bodyPr wrap="square" lIns="134464" tIns="107571" rIns="134464" bIns="107571" rtlCol="0">
            <a:spAutoFit/>
          </a:bodyPr>
          <a:lstStyle/>
          <a:p>
            <a:pPr defTabSz="685845">
              <a:lnSpc>
                <a:spcPct val="90000"/>
              </a:lnSpc>
              <a:spcAft>
                <a:spcPts val="441"/>
              </a:spcAft>
              <a:defRPr/>
            </a:pPr>
            <a:r>
              <a:rPr lang="en-US" sz="882">
                <a:gradFill>
                  <a:gsLst>
                    <a:gs pos="2917">
                      <a:srgbClr val="353535"/>
                    </a:gs>
                    <a:gs pos="30000">
                      <a:srgbClr val="353535"/>
                    </a:gs>
                  </a:gsLst>
                  <a:lin ang="5400000" scaled="0"/>
                </a:gradFill>
                <a:latin typeface="Segoe UI Semilight"/>
              </a:rPr>
              <a:t>Virtual network or public</a:t>
            </a:r>
          </a:p>
        </p:txBody>
      </p:sp>
      <p:pic>
        <p:nvPicPr>
          <p:cNvPr id="14" name="Picture 13"/>
          <p:cNvPicPr>
            <a:picLocks noChangeAspect="1"/>
          </p:cNvPicPr>
          <p:nvPr/>
        </p:nvPicPr>
        <p:blipFill>
          <a:blip r:embed="rId5"/>
          <a:stretch>
            <a:fillRect/>
          </a:stretch>
        </p:blipFill>
        <p:spPr>
          <a:xfrm>
            <a:off x="6288134" y="2078227"/>
            <a:ext cx="503250" cy="503250"/>
          </a:xfrm>
          <a:prstGeom prst="rect">
            <a:avLst/>
          </a:prstGeom>
        </p:spPr>
      </p:pic>
      <p:pic>
        <p:nvPicPr>
          <p:cNvPr id="15" name="Picture 14"/>
          <p:cNvPicPr>
            <a:picLocks noChangeAspect="1"/>
          </p:cNvPicPr>
          <p:nvPr/>
        </p:nvPicPr>
        <p:blipFill>
          <a:blip r:embed="rId6"/>
          <a:stretch>
            <a:fillRect/>
          </a:stretch>
        </p:blipFill>
        <p:spPr>
          <a:xfrm>
            <a:off x="6175095" y="2683581"/>
            <a:ext cx="340890" cy="340890"/>
          </a:xfrm>
          <a:prstGeom prst="rect">
            <a:avLst/>
          </a:prstGeom>
        </p:spPr>
      </p:pic>
      <p:pic>
        <p:nvPicPr>
          <p:cNvPr id="16" name="Picture 15"/>
          <p:cNvPicPr>
            <a:picLocks noChangeAspect="1"/>
          </p:cNvPicPr>
          <p:nvPr/>
        </p:nvPicPr>
        <p:blipFill>
          <a:blip r:embed="rId7">
            <a:duotone>
              <a:schemeClr val="accent1">
                <a:shade val="45000"/>
                <a:satMod val="135000"/>
              </a:schemeClr>
              <a:prstClr val="white"/>
            </a:duotone>
          </a:blip>
          <a:stretch>
            <a:fillRect/>
          </a:stretch>
        </p:blipFill>
        <p:spPr>
          <a:xfrm>
            <a:off x="5635985" y="3404083"/>
            <a:ext cx="341562" cy="341562"/>
          </a:xfrm>
          <a:prstGeom prst="rect">
            <a:avLst/>
          </a:prstGeom>
        </p:spPr>
      </p:pic>
      <p:sp>
        <p:nvSpPr>
          <p:cNvPr id="204" name="TextBox 203"/>
          <p:cNvSpPr txBox="1"/>
          <p:nvPr/>
        </p:nvSpPr>
        <p:spPr>
          <a:xfrm>
            <a:off x="5410141" y="4408230"/>
            <a:ext cx="764954" cy="583690"/>
          </a:xfrm>
          <a:prstGeom prst="rect">
            <a:avLst/>
          </a:prstGeom>
          <a:noFill/>
        </p:spPr>
        <p:txBody>
          <a:bodyPr wrap="square" lIns="134464" tIns="107571" rIns="134464" bIns="107571" rtlCol="0">
            <a:spAutoFit/>
          </a:bodyPr>
          <a:lstStyle/>
          <a:p>
            <a:pPr algn="ctr" defTabSz="685845">
              <a:lnSpc>
                <a:spcPct val="90000"/>
              </a:lnSpc>
              <a:spcAft>
                <a:spcPts val="441"/>
              </a:spcAft>
              <a:defRPr/>
            </a:pPr>
            <a:r>
              <a:rPr lang="en-US" sz="882">
                <a:gradFill>
                  <a:gsLst>
                    <a:gs pos="2917">
                      <a:srgbClr val="353535"/>
                    </a:gs>
                    <a:gs pos="30000">
                      <a:srgbClr val="353535"/>
                    </a:gs>
                  </a:gsLst>
                  <a:lin ang="5400000" scaled="0"/>
                </a:gradFill>
                <a:latin typeface="Segoe UI Semilight"/>
              </a:rPr>
              <a:t>SOAP web services</a:t>
            </a:r>
          </a:p>
        </p:txBody>
      </p:sp>
      <p:pic>
        <p:nvPicPr>
          <p:cNvPr id="205" name="Picture 204"/>
          <p:cNvPicPr>
            <a:picLocks noChangeAspect="1"/>
          </p:cNvPicPr>
          <p:nvPr/>
        </p:nvPicPr>
        <p:blipFill>
          <a:blip r:embed="rId7">
            <a:duotone>
              <a:schemeClr val="accent1">
                <a:shade val="45000"/>
                <a:satMod val="135000"/>
              </a:schemeClr>
              <a:prstClr val="white"/>
            </a:duotone>
          </a:blip>
          <a:stretch>
            <a:fillRect/>
          </a:stretch>
        </p:blipFill>
        <p:spPr>
          <a:xfrm>
            <a:off x="5635985" y="3764069"/>
            <a:ext cx="341562" cy="341562"/>
          </a:xfrm>
          <a:prstGeom prst="rect">
            <a:avLst/>
          </a:prstGeom>
        </p:spPr>
      </p:pic>
      <p:pic>
        <p:nvPicPr>
          <p:cNvPr id="206" name="Picture 205"/>
          <p:cNvPicPr>
            <a:picLocks noChangeAspect="1"/>
          </p:cNvPicPr>
          <p:nvPr/>
        </p:nvPicPr>
        <p:blipFill>
          <a:blip r:embed="rId7">
            <a:duotone>
              <a:schemeClr val="accent1">
                <a:shade val="45000"/>
                <a:satMod val="135000"/>
              </a:schemeClr>
              <a:prstClr val="white"/>
            </a:duotone>
          </a:blip>
          <a:stretch>
            <a:fillRect/>
          </a:stretch>
        </p:blipFill>
        <p:spPr>
          <a:xfrm>
            <a:off x="5619333" y="4110118"/>
            <a:ext cx="341562" cy="341562"/>
          </a:xfrm>
          <a:prstGeom prst="rect">
            <a:avLst/>
          </a:prstGeom>
        </p:spPr>
      </p:pic>
      <p:pic>
        <p:nvPicPr>
          <p:cNvPr id="207" name="Picture 206"/>
          <p:cNvPicPr>
            <a:picLocks noChangeAspect="1"/>
          </p:cNvPicPr>
          <p:nvPr/>
        </p:nvPicPr>
        <p:blipFill>
          <a:blip r:embed="rId8">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6686486" y="3545867"/>
            <a:ext cx="444121" cy="922784"/>
          </a:xfrm>
          <a:prstGeom prst="rect">
            <a:avLst/>
          </a:prstGeom>
        </p:spPr>
      </p:pic>
      <p:pic>
        <p:nvPicPr>
          <p:cNvPr id="208" name="Picture 207"/>
          <p:cNvPicPr>
            <a:picLocks noChangeAspect="1"/>
          </p:cNvPicPr>
          <p:nvPr/>
        </p:nvPicPr>
        <p:blipFill>
          <a:blip r:embed="rId9">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rot="16200000">
            <a:off x="6718060" y="3367169"/>
            <a:ext cx="330419" cy="134408"/>
          </a:xfrm>
          <a:prstGeom prst="rect">
            <a:avLst/>
          </a:prstGeom>
        </p:spPr>
      </p:pic>
      <p:sp>
        <p:nvSpPr>
          <p:cNvPr id="209" name="TextBox 208"/>
          <p:cNvSpPr txBox="1"/>
          <p:nvPr/>
        </p:nvSpPr>
        <p:spPr>
          <a:xfrm>
            <a:off x="6500792" y="4421054"/>
            <a:ext cx="764954" cy="512837"/>
          </a:xfrm>
          <a:prstGeom prst="rect">
            <a:avLst/>
          </a:prstGeom>
          <a:noFill/>
        </p:spPr>
        <p:txBody>
          <a:bodyPr wrap="square" lIns="134464" tIns="107571" rIns="134464" bIns="107571" rtlCol="0">
            <a:spAutoFit/>
          </a:bodyPr>
          <a:lstStyle/>
          <a:p>
            <a:pPr algn="ctr" defTabSz="685845">
              <a:lnSpc>
                <a:spcPct val="90000"/>
              </a:lnSpc>
              <a:spcAft>
                <a:spcPts val="441"/>
              </a:spcAft>
              <a:defRPr/>
            </a:pPr>
            <a:r>
              <a:rPr lang="en-US" sz="882">
                <a:gradFill>
                  <a:gsLst>
                    <a:gs pos="2917">
                      <a:srgbClr val="353535"/>
                    </a:gs>
                    <a:gs pos="30000">
                      <a:srgbClr val="353535"/>
                    </a:gs>
                  </a:gsLst>
                  <a:lin ang="5400000" scaled="0"/>
                </a:gradFill>
                <a:latin typeface="Segoe UI Semilight"/>
              </a:rPr>
              <a:t>Backend</a:t>
            </a:r>
          </a:p>
          <a:p>
            <a:pPr algn="ctr" defTabSz="685845">
              <a:lnSpc>
                <a:spcPct val="90000"/>
              </a:lnSpc>
              <a:spcAft>
                <a:spcPts val="441"/>
              </a:spcAft>
              <a:defRPr/>
            </a:pPr>
            <a:r>
              <a:rPr lang="en-US" sz="882">
                <a:gradFill>
                  <a:gsLst>
                    <a:gs pos="2917">
                      <a:srgbClr val="353535"/>
                    </a:gs>
                    <a:gs pos="30000">
                      <a:srgbClr val="353535"/>
                    </a:gs>
                  </a:gsLst>
                  <a:lin ang="5400000" scaled="0"/>
                </a:gradFill>
                <a:latin typeface="Segoe UI Semilight"/>
              </a:rPr>
              <a:t>APIs</a:t>
            </a:r>
          </a:p>
        </p:txBody>
      </p:sp>
      <p:sp>
        <p:nvSpPr>
          <p:cNvPr id="210" name="Rectangle 209"/>
          <p:cNvSpPr/>
          <p:nvPr/>
        </p:nvSpPr>
        <p:spPr bwMode="auto">
          <a:xfrm>
            <a:off x="5532636" y="3169726"/>
            <a:ext cx="1647511" cy="1729098"/>
          </a:xfrm>
          <a:prstGeom prst="rect">
            <a:avLst/>
          </a:prstGeom>
          <a:noFill/>
          <a:ln>
            <a:solidFill>
              <a:srgbClr val="73737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647" fontAlgn="base">
              <a:spcBef>
                <a:spcPct val="0"/>
              </a:spcBef>
              <a:spcAft>
                <a:spcPct val="0"/>
              </a:spcAft>
              <a:defRPr/>
            </a:pPr>
            <a:endParaRPr lang="en-US" sz="1471">
              <a:gradFill>
                <a:gsLst>
                  <a:gs pos="0">
                    <a:srgbClr val="FFFFFF"/>
                  </a:gs>
                  <a:gs pos="100000">
                    <a:srgbClr val="FFFFFF"/>
                  </a:gs>
                </a:gsLst>
                <a:lin ang="5400000" scaled="0"/>
              </a:gradFill>
              <a:latin typeface="Segoe UI Semilight"/>
            </a:endParaRPr>
          </a:p>
        </p:txBody>
      </p:sp>
      <p:sp>
        <p:nvSpPr>
          <p:cNvPr id="211" name="TextBox 210"/>
          <p:cNvSpPr txBox="1"/>
          <p:nvPr/>
        </p:nvSpPr>
        <p:spPr>
          <a:xfrm>
            <a:off x="7252878" y="346766"/>
            <a:ext cx="1776002" cy="400627"/>
          </a:xfrm>
          <a:prstGeom prst="rect">
            <a:avLst/>
          </a:prstGeom>
          <a:noFill/>
        </p:spPr>
        <p:txBody>
          <a:bodyPr wrap="square" lIns="134464" tIns="107571" rIns="134464" bIns="107571" rtlCol="0">
            <a:spAutoFit/>
          </a:bodyPr>
          <a:lstStyle/>
          <a:p>
            <a:pPr algn="ctr" defTabSz="685845">
              <a:lnSpc>
                <a:spcPct val="90000"/>
              </a:lnSpc>
              <a:spcAft>
                <a:spcPts val="441"/>
              </a:spcAft>
              <a:defRPr/>
            </a:pPr>
            <a:r>
              <a:rPr lang="en-US" sz="1324">
                <a:gradFill>
                  <a:gsLst>
                    <a:gs pos="2917">
                      <a:srgbClr val="353535"/>
                    </a:gs>
                    <a:gs pos="30000">
                      <a:srgbClr val="353535"/>
                    </a:gs>
                  </a:gsLst>
                  <a:lin ang="5400000" scaled="0"/>
                </a:gradFill>
                <a:latin typeface="Segoe UI Semilight"/>
              </a:rPr>
              <a:t>Azure Service Bus</a:t>
            </a:r>
          </a:p>
        </p:txBody>
      </p:sp>
      <p:pic>
        <p:nvPicPr>
          <p:cNvPr id="213" name="Picture 2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81789" y="868742"/>
            <a:ext cx="464123" cy="464123"/>
          </a:xfrm>
          <a:prstGeom prst="rect">
            <a:avLst/>
          </a:prstGeom>
        </p:spPr>
      </p:pic>
      <p:sp>
        <p:nvSpPr>
          <p:cNvPr id="214" name="TextBox 213"/>
          <p:cNvSpPr txBox="1"/>
          <p:nvPr/>
        </p:nvSpPr>
        <p:spPr>
          <a:xfrm>
            <a:off x="7424710" y="828959"/>
            <a:ext cx="822250" cy="502321"/>
          </a:xfrm>
          <a:prstGeom prst="rect">
            <a:avLst/>
          </a:prstGeom>
          <a:noFill/>
        </p:spPr>
        <p:txBody>
          <a:bodyPr wrap="square" lIns="134464" tIns="107571" rIns="134464" bIns="107571" rtlCol="0">
            <a:spAutoFit/>
          </a:bodyPr>
          <a:lstStyle/>
          <a:p>
            <a:pPr defTabSz="685845">
              <a:lnSpc>
                <a:spcPct val="90000"/>
              </a:lnSpc>
              <a:spcAft>
                <a:spcPts val="441"/>
              </a:spcAft>
              <a:defRPr/>
            </a:pPr>
            <a:r>
              <a:rPr lang="en-US" sz="1029">
                <a:gradFill>
                  <a:gsLst>
                    <a:gs pos="2917">
                      <a:srgbClr val="353535"/>
                    </a:gs>
                    <a:gs pos="30000">
                      <a:srgbClr val="353535"/>
                    </a:gs>
                  </a:gsLst>
                  <a:lin ang="5400000" scaled="0"/>
                </a:gradFill>
                <a:latin typeface="Segoe UI Semilight"/>
              </a:rPr>
              <a:t>Logic Apps</a:t>
            </a:r>
          </a:p>
        </p:txBody>
      </p:sp>
      <p:cxnSp>
        <p:nvCxnSpPr>
          <p:cNvPr id="215" name="Straight Arrow Connector 214"/>
          <p:cNvCxnSpPr/>
          <p:nvPr/>
        </p:nvCxnSpPr>
        <p:spPr>
          <a:xfrm>
            <a:off x="8214608" y="1486866"/>
            <a:ext cx="0" cy="611390"/>
          </a:xfrm>
          <a:prstGeom prst="straightConnector1">
            <a:avLst/>
          </a:prstGeom>
          <a:ln w="12700">
            <a:solidFill>
              <a:srgbClr val="0078D7"/>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7" name="Picture 16"/>
          <p:cNvPicPr>
            <a:picLocks noChangeAspect="1"/>
          </p:cNvPicPr>
          <p:nvPr/>
        </p:nvPicPr>
        <p:blipFill>
          <a:blip r:embed="rId10"/>
          <a:stretch>
            <a:fillRect/>
          </a:stretch>
        </p:blipFill>
        <p:spPr>
          <a:xfrm>
            <a:off x="8423890" y="2213371"/>
            <a:ext cx="573713" cy="573713"/>
          </a:xfrm>
          <a:prstGeom prst="rect">
            <a:avLst/>
          </a:prstGeom>
        </p:spPr>
      </p:pic>
      <p:pic>
        <p:nvPicPr>
          <p:cNvPr id="18" name="Picture 17"/>
          <p:cNvPicPr>
            <a:picLocks noChangeAspect="1"/>
          </p:cNvPicPr>
          <p:nvPr/>
        </p:nvPicPr>
        <p:blipFill>
          <a:blip r:embed="rId11"/>
          <a:stretch>
            <a:fillRect/>
          </a:stretch>
        </p:blipFill>
        <p:spPr>
          <a:xfrm>
            <a:off x="7496019" y="2221112"/>
            <a:ext cx="573713" cy="573713"/>
          </a:xfrm>
          <a:prstGeom prst="rect">
            <a:avLst/>
          </a:prstGeom>
        </p:spPr>
      </p:pic>
      <p:sp>
        <p:nvSpPr>
          <p:cNvPr id="216" name="TextBox 215"/>
          <p:cNvSpPr txBox="1"/>
          <p:nvPr/>
        </p:nvSpPr>
        <p:spPr>
          <a:xfrm>
            <a:off x="7423933" y="2708929"/>
            <a:ext cx="822250" cy="359783"/>
          </a:xfrm>
          <a:prstGeom prst="rect">
            <a:avLst/>
          </a:prstGeom>
          <a:noFill/>
        </p:spPr>
        <p:txBody>
          <a:bodyPr wrap="square" lIns="134464" tIns="107571" rIns="134464" bIns="107571" rtlCol="0">
            <a:spAutoFit/>
          </a:bodyPr>
          <a:lstStyle/>
          <a:p>
            <a:pPr defTabSz="685845">
              <a:lnSpc>
                <a:spcPct val="90000"/>
              </a:lnSpc>
              <a:spcAft>
                <a:spcPts val="441"/>
              </a:spcAft>
              <a:defRPr/>
            </a:pPr>
            <a:r>
              <a:rPr lang="en-US" sz="1029">
                <a:gradFill>
                  <a:gsLst>
                    <a:gs pos="2917">
                      <a:srgbClr val="353535"/>
                    </a:gs>
                    <a:gs pos="30000">
                      <a:srgbClr val="353535"/>
                    </a:gs>
                  </a:gsLst>
                  <a:lin ang="5400000" scaled="0"/>
                </a:gradFill>
                <a:latin typeface="Segoe UI Semilight"/>
              </a:rPr>
              <a:t>Queues</a:t>
            </a:r>
          </a:p>
        </p:txBody>
      </p:sp>
      <p:sp>
        <p:nvSpPr>
          <p:cNvPr id="217" name="TextBox 216"/>
          <p:cNvSpPr txBox="1"/>
          <p:nvPr/>
        </p:nvSpPr>
        <p:spPr>
          <a:xfrm>
            <a:off x="8379041" y="2698367"/>
            <a:ext cx="822250" cy="359783"/>
          </a:xfrm>
          <a:prstGeom prst="rect">
            <a:avLst/>
          </a:prstGeom>
          <a:noFill/>
        </p:spPr>
        <p:txBody>
          <a:bodyPr wrap="square" lIns="134464" tIns="107571" rIns="134464" bIns="107571" rtlCol="0">
            <a:spAutoFit/>
          </a:bodyPr>
          <a:lstStyle/>
          <a:p>
            <a:pPr defTabSz="685845">
              <a:lnSpc>
                <a:spcPct val="90000"/>
              </a:lnSpc>
              <a:spcAft>
                <a:spcPts val="441"/>
              </a:spcAft>
              <a:defRPr/>
            </a:pPr>
            <a:r>
              <a:rPr lang="en-US" sz="1029">
                <a:gradFill>
                  <a:gsLst>
                    <a:gs pos="2917">
                      <a:srgbClr val="353535"/>
                    </a:gs>
                    <a:gs pos="30000">
                      <a:srgbClr val="353535"/>
                    </a:gs>
                  </a:gsLst>
                  <a:lin ang="5400000" scaled="0"/>
                </a:gradFill>
                <a:latin typeface="Segoe UI Semilight"/>
              </a:rPr>
              <a:t>Topics</a:t>
            </a:r>
          </a:p>
        </p:txBody>
      </p:sp>
      <p:sp>
        <p:nvSpPr>
          <p:cNvPr id="19" name="Rectangle 18"/>
          <p:cNvSpPr/>
          <p:nvPr/>
        </p:nvSpPr>
        <p:spPr bwMode="auto">
          <a:xfrm>
            <a:off x="7373786" y="2120680"/>
            <a:ext cx="1680129" cy="875569"/>
          </a:xfrm>
          <a:prstGeom prst="rect">
            <a:avLst/>
          </a:prstGeom>
          <a:no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647" fontAlgn="base">
              <a:spcBef>
                <a:spcPct val="0"/>
              </a:spcBef>
              <a:spcAft>
                <a:spcPct val="0"/>
              </a:spcAft>
              <a:defRPr/>
            </a:pPr>
            <a:endParaRPr lang="en-US" sz="1471">
              <a:gradFill>
                <a:gsLst>
                  <a:gs pos="0">
                    <a:srgbClr val="FFFFFF"/>
                  </a:gs>
                  <a:gs pos="100000">
                    <a:srgbClr val="FFFFFF"/>
                  </a:gs>
                </a:gsLst>
                <a:lin ang="5400000" scaled="0"/>
              </a:gradFill>
              <a:latin typeface="Segoe UI Semilight"/>
            </a:endParaRPr>
          </a:p>
        </p:txBody>
      </p:sp>
      <p:cxnSp>
        <p:nvCxnSpPr>
          <p:cNvPr id="219" name="Straight Arrow Connector 218"/>
          <p:cNvCxnSpPr/>
          <p:nvPr/>
        </p:nvCxnSpPr>
        <p:spPr>
          <a:xfrm>
            <a:off x="8223852" y="3024471"/>
            <a:ext cx="0" cy="611390"/>
          </a:xfrm>
          <a:prstGeom prst="straightConnector1">
            <a:avLst/>
          </a:prstGeom>
          <a:ln w="12700">
            <a:solidFill>
              <a:srgbClr val="0078D7"/>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1" name="Picture 20"/>
          <p:cNvPicPr>
            <a:picLocks noChangeAspect="1"/>
          </p:cNvPicPr>
          <p:nvPr/>
        </p:nvPicPr>
        <p:blipFill>
          <a:blip r:embed="rId12">
            <a:duotone>
              <a:schemeClr val="accent1">
                <a:shade val="45000"/>
                <a:satMod val="135000"/>
              </a:schemeClr>
              <a:prstClr val="white"/>
            </a:duotone>
          </a:blip>
          <a:stretch>
            <a:fillRect/>
          </a:stretch>
        </p:blipFill>
        <p:spPr>
          <a:xfrm>
            <a:off x="7618881" y="3586523"/>
            <a:ext cx="573713" cy="573713"/>
          </a:xfrm>
          <a:prstGeom prst="rect">
            <a:avLst/>
          </a:prstGeom>
        </p:spPr>
      </p:pic>
      <p:pic>
        <p:nvPicPr>
          <p:cNvPr id="22" name="Picture 21"/>
          <p:cNvPicPr>
            <a:picLocks noChangeAspect="1"/>
          </p:cNvPicPr>
          <p:nvPr/>
        </p:nvPicPr>
        <p:blipFill>
          <a:blip r:embed="rId13">
            <a:duotone>
              <a:schemeClr val="accent1">
                <a:shade val="45000"/>
                <a:satMod val="135000"/>
              </a:schemeClr>
              <a:prstClr val="white"/>
            </a:duotone>
          </a:blip>
          <a:stretch>
            <a:fillRect/>
          </a:stretch>
        </p:blipFill>
        <p:spPr>
          <a:xfrm>
            <a:off x="8283853" y="3963261"/>
            <a:ext cx="573713" cy="573713"/>
          </a:xfrm>
          <a:prstGeom prst="rect">
            <a:avLst/>
          </a:prstGeom>
        </p:spPr>
      </p:pic>
      <p:pic>
        <p:nvPicPr>
          <p:cNvPr id="23" name="Picture 22"/>
          <p:cNvPicPr>
            <a:picLocks noChangeAspect="1"/>
          </p:cNvPicPr>
          <p:nvPr/>
        </p:nvPicPr>
        <p:blipFill>
          <a:blip r:embed="rId14">
            <a:duotone>
              <a:schemeClr val="accent1">
                <a:shade val="45000"/>
                <a:satMod val="135000"/>
              </a:schemeClr>
              <a:prstClr val="white"/>
            </a:duotone>
          </a:blip>
          <a:stretch>
            <a:fillRect/>
          </a:stretch>
        </p:blipFill>
        <p:spPr>
          <a:xfrm>
            <a:off x="8140577" y="3673176"/>
            <a:ext cx="573713" cy="573713"/>
          </a:xfrm>
          <a:prstGeom prst="rect">
            <a:avLst/>
          </a:prstGeom>
        </p:spPr>
      </p:pic>
      <p:sp>
        <p:nvSpPr>
          <p:cNvPr id="220" name="TextBox 219"/>
          <p:cNvSpPr txBox="1"/>
          <p:nvPr/>
        </p:nvSpPr>
        <p:spPr>
          <a:xfrm>
            <a:off x="7903584" y="4471721"/>
            <a:ext cx="822250" cy="502321"/>
          </a:xfrm>
          <a:prstGeom prst="rect">
            <a:avLst/>
          </a:prstGeom>
          <a:noFill/>
        </p:spPr>
        <p:txBody>
          <a:bodyPr wrap="square" lIns="134464" tIns="107571" rIns="134464" bIns="107571" rtlCol="0">
            <a:spAutoFit/>
          </a:bodyPr>
          <a:lstStyle/>
          <a:p>
            <a:pPr algn="ctr" defTabSz="685845">
              <a:lnSpc>
                <a:spcPct val="90000"/>
              </a:lnSpc>
              <a:spcAft>
                <a:spcPts val="441"/>
              </a:spcAft>
              <a:defRPr/>
            </a:pPr>
            <a:r>
              <a:rPr lang="en-US" sz="1029">
                <a:gradFill>
                  <a:gsLst>
                    <a:gs pos="2917">
                      <a:srgbClr val="353535"/>
                    </a:gs>
                    <a:gs pos="30000">
                      <a:srgbClr val="353535"/>
                    </a:gs>
                  </a:gsLst>
                  <a:lin ang="5400000" scaled="0"/>
                </a:gradFill>
                <a:latin typeface="Segoe UI Semilight"/>
              </a:rPr>
              <a:t>API-based</a:t>
            </a:r>
          </a:p>
        </p:txBody>
      </p:sp>
    </p:spTree>
    <p:extLst>
      <p:ext uri="{BB962C8B-B14F-4D97-AF65-F5344CB8AC3E}">
        <p14:creationId xmlns:p14="http://schemas.microsoft.com/office/powerpoint/2010/main" val="3000202429"/>
      </p:ext>
    </p:extLst>
  </p:cSld>
  <p:clrMapOvr>
    <a:masterClrMapping/>
  </p:clrMapOvr>
  <p:transition spd="slow">
    <p:wip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96980" y="136310"/>
            <a:ext cx="8741880" cy="674653"/>
          </a:xfrm>
        </p:spPr>
        <p:txBody>
          <a:bodyPr/>
          <a:lstStyle/>
          <a:p>
            <a:r>
              <a:rPr lang="en-US" b="1"/>
              <a:t>Better Together.</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00000" y="1959560"/>
            <a:ext cx="576457" cy="576457"/>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0311" y="1870883"/>
            <a:ext cx="669562" cy="753812"/>
          </a:xfrm>
          <a:prstGeom prst="rect">
            <a:avLst/>
          </a:prstGeom>
        </p:spPr>
      </p:pic>
      <p:pic>
        <p:nvPicPr>
          <p:cNvPr id="7" name="Picture 6"/>
          <p:cNvPicPr>
            <a:picLocks noChangeAspect="1"/>
          </p:cNvPicPr>
          <p:nvPr/>
        </p:nvPicPr>
        <p:blipFill>
          <a:blip r:embed="rId5"/>
          <a:stretch>
            <a:fillRect/>
          </a:stretch>
        </p:blipFill>
        <p:spPr>
          <a:xfrm>
            <a:off x="2735018" y="1981760"/>
            <a:ext cx="532057" cy="532057"/>
          </a:xfrm>
          <a:prstGeom prst="rect">
            <a:avLst/>
          </a:prstGeom>
        </p:spPr>
      </p:pic>
      <p:pic>
        <p:nvPicPr>
          <p:cNvPr id="8" name="Picture 7"/>
          <p:cNvPicPr>
            <a:picLocks noChangeAspect="1"/>
          </p:cNvPicPr>
          <p:nvPr/>
        </p:nvPicPr>
        <p:blipFill>
          <a:blip r:embed="rId6"/>
          <a:stretch>
            <a:fillRect/>
          </a:stretch>
        </p:blipFill>
        <p:spPr>
          <a:xfrm>
            <a:off x="3729746" y="2033032"/>
            <a:ext cx="429514" cy="429514"/>
          </a:xfrm>
          <a:prstGeom prst="rect">
            <a:avLst/>
          </a:prstGeom>
        </p:spPr>
      </p:pic>
      <p:pic>
        <p:nvPicPr>
          <p:cNvPr id="10" name="Picture 9"/>
          <p:cNvPicPr>
            <a:picLocks noChangeAspect="1"/>
          </p:cNvPicPr>
          <p:nvPr/>
        </p:nvPicPr>
        <p:blipFill>
          <a:blip r:embed="rId7">
            <a:duotone>
              <a:srgbClr val="0078D7">
                <a:shade val="45000"/>
                <a:satMod val="135000"/>
              </a:srgbClr>
              <a:prstClr val="white"/>
            </a:duotone>
          </a:blip>
          <a:stretch>
            <a:fillRect/>
          </a:stretch>
        </p:blipFill>
        <p:spPr>
          <a:xfrm>
            <a:off x="5333606" y="2057194"/>
            <a:ext cx="429514" cy="429514"/>
          </a:xfrm>
          <a:prstGeom prst="rect">
            <a:avLst/>
          </a:prstGeom>
        </p:spPr>
      </p:pic>
      <p:sp>
        <p:nvSpPr>
          <p:cNvPr id="14" name="TextBox 13"/>
          <p:cNvSpPr txBox="1"/>
          <p:nvPr/>
        </p:nvSpPr>
        <p:spPr>
          <a:xfrm>
            <a:off x="479648" y="2649260"/>
            <a:ext cx="1110887" cy="584010"/>
          </a:xfrm>
          <a:prstGeom prst="rect">
            <a:avLst/>
          </a:prstGeom>
          <a:noFill/>
        </p:spPr>
        <p:txBody>
          <a:bodyPr wrap="none" lIns="134464" tIns="107571" rIns="134464" bIns="107571" rtlCol="0">
            <a:spAutoFit/>
          </a:bodyPr>
          <a:lstStyle/>
          <a:p>
            <a:pPr algn="ctr" defTabSz="685845">
              <a:lnSpc>
                <a:spcPct val="90000"/>
              </a:lnSpc>
            </a:pPr>
            <a:r>
              <a:rPr lang="en-US" sz="1324">
                <a:gradFill>
                  <a:gsLst>
                    <a:gs pos="2917">
                      <a:srgbClr val="353535"/>
                    </a:gs>
                    <a:gs pos="30000">
                      <a:srgbClr val="353535"/>
                    </a:gs>
                  </a:gsLst>
                  <a:lin ang="5400000" scaled="0"/>
                </a:gradFill>
                <a:latin typeface="Segoe UI Semilight"/>
              </a:rPr>
              <a:t>BizTalk</a:t>
            </a:r>
          </a:p>
          <a:p>
            <a:pPr algn="ctr" defTabSz="685845">
              <a:lnSpc>
                <a:spcPct val="90000"/>
              </a:lnSpc>
            </a:pPr>
            <a:r>
              <a:rPr lang="en-US" sz="1324">
                <a:gradFill>
                  <a:gsLst>
                    <a:gs pos="2917">
                      <a:srgbClr val="353535"/>
                    </a:gs>
                    <a:gs pos="30000">
                      <a:srgbClr val="353535"/>
                    </a:gs>
                  </a:gsLst>
                  <a:lin ang="5400000" scaled="0"/>
                </a:gradFill>
                <a:latin typeface="Segoe UI Semilight"/>
              </a:rPr>
              <a:t>Server 2016</a:t>
            </a:r>
          </a:p>
        </p:txBody>
      </p:sp>
      <p:sp>
        <p:nvSpPr>
          <p:cNvPr id="16" name="Plus 15"/>
          <p:cNvSpPr/>
          <p:nvPr/>
        </p:nvSpPr>
        <p:spPr bwMode="auto">
          <a:xfrm>
            <a:off x="1368866" y="2141778"/>
            <a:ext cx="201696" cy="201696"/>
          </a:xfrm>
          <a:prstGeom prst="mathPlus">
            <a:avLst>
              <a:gd name="adj1" fmla="val 10598"/>
            </a:avLst>
          </a:prstGeom>
          <a:solidFill>
            <a:schemeClr val="dk1"/>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765"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7" name="Plus 16"/>
          <p:cNvSpPr/>
          <p:nvPr/>
        </p:nvSpPr>
        <p:spPr bwMode="auto">
          <a:xfrm>
            <a:off x="2404889" y="2146946"/>
            <a:ext cx="201696" cy="201696"/>
          </a:xfrm>
          <a:prstGeom prst="mathPlus">
            <a:avLst>
              <a:gd name="adj1" fmla="val 10598"/>
            </a:avLst>
          </a:prstGeom>
          <a:solidFill>
            <a:schemeClr val="dk1"/>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765"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 name="Plus 17"/>
          <p:cNvSpPr/>
          <p:nvPr/>
        </p:nvSpPr>
        <p:spPr bwMode="auto">
          <a:xfrm>
            <a:off x="3366219" y="2149247"/>
            <a:ext cx="201696" cy="201696"/>
          </a:xfrm>
          <a:prstGeom prst="mathPlus">
            <a:avLst>
              <a:gd name="adj1" fmla="val 10598"/>
            </a:avLst>
          </a:prstGeom>
          <a:solidFill>
            <a:schemeClr val="dk1"/>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765"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9" name="Plus 18"/>
          <p:cNvSpPr/>
          <p:nvPr/>
        </p:nvSpPr>
        <p:spPr bwMode="auto">
          <a:xfrm>
            <a:off x="4200361" y="2141778"/>
            <a:ext cx="201696" cy="201696"/>
          </a:xfrm>
          <a:prstGeom prst="mathPlus">
            <a:avLst>
              <a:gd name="adj1" fmla="val 10598"/>
            </a:avLst>
          </a:prstGeom>
          <a:solidFill>
            <a:schemeClr val="dk1"/>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765"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 name="Plus 19"/>
          <p:cNvSpPr/>
          <p:nvPr/>
        </p:nvSpPr>
        <p:spPr bwMode="auto">
          <a:xfrm>
            <a:off x="5044394" y="2146946"/>
            <a:ext cx="201696" cy="201696"/>
          </a:xfrm>
          <a:prstGeom prst="mathPlus">
            <a:avLst>
              <a:gd name="adj1" fmla="val 10598"/>
            </a:avLst>
          </a:prstGeom>
          <a:solidFill>
            <a:schemeClr val="dk1"/>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765"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1" name="Plus 20"/>
          <p:cNvSpPr/>
          <p:nvPr/>
        </p:nvSpPr>
        <p:spPr bwMode="auto">
          <a:xfrm>
            <a:off x="5864885" y="2136818"/>
            <a:ext cx="201696" cy="201696"/>
          </a:xfrm>
          <a:prstGeom prst="mathPlus">
            <a:avLst>
              <a:gd name="adj1" fmla="val 10598"/>
            </a:avLst>
          </a:prstGeom>
          <a:solidFill>
            <a:schemeClr val="dk1"/>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765"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 name="Plus 21"/>
          <p:cNvSpPr/>
          <p:nvPr/>
        </p:nvSpPr>
        <p:spPr bwMode="auto">
          <a:xfrm>
            <a:off x="6815719" y="2134743"/>
            <a:ext cx="201696" cy="201696"/>
          </a:xfrm>
          <a:prstGeom prst="mathPlus">
            <a:avLst>
              <a:gd name="adj1" fmla="val 10598"/>
            </a:avLst>
          </a:prstGeom>
          <a:solidFill>
            <a:schemeClr val="dk1"/>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765"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3" name="Plus 22"/>
          <p:cNvSpPr/>
          <p:nvPr/>
        </p:nvSpPr>
        <p:spPr bwMode="auto">
          <a:xfrm>
            <a:off x="7699033" y="2148195"/>
            <a:ext cx="201696" cy="201696"/>
          </a:xfrm>
          <a:prstGeom prst="mathPlus">
            <a:avLst>
              <a:gd name="adj1" fmla="val 10598"/>
            </a:avLst>
          </a:prstGeom>
          <a:solidFill>
            <a:schemeClr val="dk1"/>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765"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4" name="TextBox 23"/>
          <p:cNvSpPr txBox="1"/>
          <p:nvPr/>
        </p:nvSpPr>
        <p:spPr>
          <a:xfrm>
            <a:off x="1413694" y="2424423"/>
            <a:ext cx="1079468" cy="400627"/>
          </a:xfrm>
          <a:prstGeom prst="rect">
            <a:avLst/>
          </a:prstGeom>
          <a:noFill/>
        </p:spPr>
        <p:txBody>
          <a:bodyPr wrap="none" lIns="134464" tIns="107571" rIns="134464" bIns="107571" rtlCol="0">
            <a:spAutoFit/>
          </a:bodyPr>
          <a:lstStyle/>
          <a:p>
            <a:pPr algn="ctr" defTabSz="685845">
              <a:lnSpc>
                <a:spcPct val="90000"/>
              </a:lnSpc>
              <a:spcAft>
                <a:spcPts val="441"/>
              </a:spcAft>
            </a:pPr>
            <a:r>
              <a:rPr lang="en-US" sz="1324">
                <a:gradFill>
                  <a:gsLst>
                    <a:gs pos="2917">
                      <a:srgbClr val="353535"/>
                    </a:gs>
                    <a:gs pos="30000">
                      <a:srgbClr val="353535"/>
                    </a:gs>
                  </a:gsLst>
                  <a:lin ang="5400000" scaled="0"/>
                </a:gradFill>
                <a:latin typeface="Segoe UI Semilight"/>
              </a:rPr>
              <a:t>Logic Apps</a:t>
            </a:r>
          </a:p>
        </p:txBody>
      </p:sp>
      <p:sp>
        <p:nvSpPr>
          <p:cNvPr id="25" name="TextBox 24"/>
          <p:cNvSpPr txBox="1"/>
          <p:nvPr/>
        </p:nvSpPr>
        <p:spPr>
          <a:xfrm>
            <a:off x="2379557" y="2642862"/>
            <a:ext cx="1242975" cy="584010"/>
          </a:xfrm>
          <a:prstGeom prst="rect">
            <a:avLst/>
          </a:prstGeom>
          <a:noFill/>
        </p:spPr>
        <p:txBody>
          <a:bodyPr wrap="none" lIns="134464" tIns="107571" rIns="134464" bIns="107571" rtlCol="0">
            <a:spAutoFit/>
          </a:bodyPr>
          <a:lstStyle/>
          <a:p>
            <a:pPr algn="ctr" defTabSz="685845">
              <a:lnSpc>
                <a:spcPct val="90000"/>
              </a:lnSpc>
            </a:pPr>
            <a:r>
              <a:rPr lang="en-US" sz="1324">
                <a:gradFill>
                  <a:gsLst>
                    <a:gs pos="2917">
                      <a:srgbClr val="353535"/>
                    </a:gs>
                    <a:gs pos="30000">
                      <a:srgbClr val="353535"/>
                    </a:gs>
                  </a:gsLst>
                  <a:lin ang="5400000" scaled="0"/>
                </a:gradFill>
                <a:latin typeface="Segoe UI Semilight"/>
              </a:rPr>
              <a:t>API</a:t>
            </a:r>
          </a:p>
          <a:p>
            <a:pPr algn="ctr" defTabSz="685845">
              <a:lnSpc>
                <a:spcPct val="90000"/>
              </a:lnSpc>
            </a:pPr>
            <a:r>
              <a:rPr lang="en-US" sz="1324">
                <a:gradFill>
                  <a:gsLst>
                    <a:gs pos="2917">
                      <a:srgbClr val="353535"/>
                    </a:gs>
                    <a:gs pos="30000">
                      <a:srgbClr val="353535"/>
                    </a:gs>
                  </a:gsLst>
                  <a:lin ang="5400000" scaled="0"/>
                </a:gradFill>
                <a:latin typeface="Segoe UI Semilight"/>
              </a:rPr>
              <a:t>Management</a:t>
            </a:r>
          </a:p>
        </p:txBody>
      </p:sp>
      <p:sp>
        <p:nvSpPr>
          <p:cNvPr id="26" name="TextBox 25"/>
          <p:cNvSpPr txBox="1"/>
          <p:nvPr/>
        </p:nvSpPr>
        <p:spPr>
          <a:xfrm>
            <a:off x="3389772" y="2449934"/>
            <a:ext cx="1092676" cy="400627"/>
          </a:xfrm>
          <a:prstGeom prst="rect">
            <a:avLst/>
          </a:prstGeom>
          <a:noFill/>
        </p:spPr>
        <p:txBody>
          <a:bodyPr wrap="none" lIns="134464" tIns="107571" rIns="134464" bIns="107571" rtlCol="0">
            <a:spAutoFit/>
          </a:bodyPr>
          <a:lstStyle/>
          <a:p>
            <a:pPr algn="ctr" defTabSz="685845">
              <a:lnSpc>
                <a:spcPct val="90000"/>
              </a:lnSpc>
              <a:spcAft>
                <a:spcPts val="441"/>
              </a:spcAft>
            </a:pPr>
            <a:r>
              <a:rPr lang="en-US" sz="1324">
                <a:gradFill>
                  <a:gsLst>
                    <a:gs pos="2917">
                      <a:srgbClr val="353535"/>
                    </a:gs>
                    <a:gs pos="30000">
                      <a:srgbClr val="353535"/>
                    </a:gs>
                  </a:gsLst>
                  <a:lin ang="5400000" scaled="0"/>
                </a:gradFill>
                <a:latin typeface="Segoe UI Semilight"/>
              </a:rPr>
              <a:t>Service Bus</a:t>
            </a:r>
          </a:p>
        </p:txBody>
      </p:sp>
      <p:sp>
        <p:nvSpPr>
          <p:cNvPr id="27" name="TextBox 26"/>
          <p:cNvSpPr txBox="1"/>
          <p:nvPr/>
        </p:nvSpPr>
        <p:spPr>
          <a:xfrm>
            <a:off x="4254590" y="2850385"/>
            <a:ext cx="967259" cy="400627"/>
          </a:xfrm>
          <a:prstGeom prst="rect">
            <a:avLst/>
          </a:prstGeom>
          <a:noFill/>
        </p:spPr>
        <p:txBody>
          <a:bodyPr wrap="none" lIns="134464" tIns="107571" rIns="134464" bIns="107571" rtlCol="0">
            <a:spAutoFit/>
          </a:bodyPr>
          <a:lstStyle/>
          <a:p>
            <a:pPr algn="ctr" defTabSz="685845">
              <a:lnSpc>
                <a:spcPct val="90000"/>
              </a:lnSpc>
              <a:spcAft>
                <a:spcPts val="441"/>
              </a:spcAft>
            </a:pPr>
            <a:r>
              <a:rPr lang="en-US" sz="1324">
                <a:gradFill>
                  <a:gsLst>
                    <a:gs pos="2917">
                      <a:srgbClr val="353535"/>
                    </a:gs>
                    <a:gs pos="30000">
                      <a:srgbClr val="353535"/>
                    </a:gs>
                  </a:gsLst>
                  <a:lin ang="5400000" scaled="0"/>
                </a:gradFill>
                <a:latin typeface="Segoe UI Semilight"/>
              </a:rPr>
              <a:t>Functions</a:t>
            </a:r>
          </a:p>
        </p:txBody>
      </p:sp>
      <p:sp>
        <p:nvSpPr>
          <p:cNvPr id="28" name="TextBox 27"/>
          <p:cNvSpPr txBox="1"/>
          <p:nvPr/>
        </p:nvSpPr>
        <p:spPr>
          <a:xfrm>
            <a:off x="5100418" y="2435930"/>
            <a:ext cx="880247" cy="635306"/>
          </a:xfrm>
          <a:prstGeom prst="rect">
            <a:avLst/>
          </a:prstGeom>
          <a:noFill/>
        </p:spPr>
        <p:txBody>
          <a:bodyPr wrap="none" lIns="134464" tIns="107571" rIns="134464" bIns="107571" rtlCol="0">
            <a:spAutoFit/>
          </a:bodyPr>
          <a:lstStyle/>
          <a:p>
            <a:pPr algn="ctr" defTabSz="685845">
              <a:lnSpc>
                <a:spcPct val="90000"/>
              </a:lnSpc>
              <a:spcAft>
                <a:spcPts val="441"/>
              </a:spcAft>
            </a:pPr>
            <a:r>
              <a:rPr lang="en-US" sz="1324" dirty="0">
                <a:gradFill>
                  <a:gsLst>
                    <a:gs pos="2917">
                      <a:srgbClr val="353535"/>
                    </a:gs>
                    <a:gs pos="30000">
                      <a:srgbClr val="353535"/>
                    </a:gs>
                  </a:gsLst>
                  <a:lin ang="5400000" scaled="0"/>
                </a:gradFill>
                <a:latin typeface="Segoe UI Semilight"/>
              </a:rPr>
              <a:t>3</a:t>
            </a:r>
            <a:r>
              <a:rPr lang="en-US" sz="1324" baseline="30000" dirty="0">
                <a:gradFill>
                  <a:gsLst>
                    <a:gs pos="2917">
                      <a:srgbClr val="353535"/>
                    </a:gs>
                    <a:gs pos="30000">
                      <a:srgbClr val="353535"/>
                    </a:gs>
                  </a:gsLst>
                  <a:lin ang="5400000" scaled="0"/>
                </a:gradFill>
                <a:latin typeface="Segoe UI Semilight"/>
              </a:rPr>
              <a:t>rd</a:t>
            </a:r>
            <a:r>
              <a:rPr lang="en-US" sz="1324" dirty="0">
                <a:gradFill>
                  <a:gsLst>
                    <a:gs pos="2917">
                      <a:srgbClr val="353535"/>
                    </a:gs>
                    <a:gs pos="30000">
                      <a:srgbClr val="353535"/>
                    </a:gs>
                  </a:gsLst>
                  <a:lin ang="5400000" scaled="0"/>
                </a:gradFill>
                <a:latin typeface="Segoe UI Semilight"/>
              </a:rPr>
              <a:t> Party</a:t>
            </a:r>
          </a:p>
          <a:p>
            <a:pPr algn="ctr" defTabSz="685845">
              <a:lnSpc>
                <a:spcPct val="90000"/>
              </a:lnSpc>
              <a:spcAft>
                <a:spcPts val="441"/>
              </a:spcAft>
            </a:pPr>
            <a:r>
              <a:rPr lang="en-US" sz="1324" dirty="0">
                <a:gradFill>
                  <a:gsLst>
                    <a:gs pos="2917">
                      <a:srgbClr val="353535"/>
                    </a:gs>
                    <a:gs pos="30000">
                      <a:srgbClr val="353535"/>
                    </a:gs>
                  </a:gsLst>
                  <a:lin ang="5400000" scaled="0"/>
                </a:gradFill>
                <a:latin typeface="Segoe UI Semilight"/>
              </a:rPr>
              <a:t>Sources</a:t>
            </a:r>
          </a:p>
        </p:txBody>
      </p:sp>
      <p:sp>
        <p:nvSpPr>
          <p:cNvPr id="29" name="TextBox 28"/>
          <p:cNvSpPr txBox="1"/>
          <p:nvPr/>
        </p:nvSpPr>
        <p:spPr>
          <a:xfrm>
            <a:off x="5981874" y="2649260"/>
            <a:ext cx="914872" cy="584010"/>
          </a:xfrm>
          <a:prstGeom prst="rect">
            <a:avLst/>
          </a:prstGeom>
          <a:noFill/>
        </p:spPr>
        <p:txBody>
          <a:bodyPr wrap="none" lIns="134464" tIns="107571" rIns="134464" bIns="107571" rtlCol="0">
            <a:spAutoFit/>
          </a:bodyPr>
          <a:lstStyle/>
          <a:p>
            <a:pPr algn="ctr" defTabSz="685845">
              <a:lnSpc>
                <a:spcPct val="90000"/>
              </a:lnSpc>
            </a:pPr>
            <a:r>
              <a:rPr lang="en-US" sz="1324">
                <a:gradFill>
                  <a:gsLst>
                    <a:gs pos="2917">
                      <a:srgbClr val="353535"/>
                    </a:gs>
                    <a:gs pos="30000">
                      <a:srgbClr val="353535"/>
                    </a:gs>
                  </a:gsLst>
                  <a:lin ang="5400000" scaled="0"/>
                </a:gradFill>
                <a:latin typeface="Segoe UI Semilight"/>
              </a:rPr>
              <a:t>Text</a:t>
            </a:r>
          </a:p>
          <a:p>
            <a:pPr algn="ctr" defTabSz="685845">
              <a:lnSpc>
                <a:spcPct val="90000"/>
              </a:lnSpc>
            </a:pPr>
            <a:r>
              <a:rPr lang="en-US" sz="1324">
                <a:gradFill>
                  <a:gsLst>
                    <a:gs pos="2917">
                      <a:srgbClr val="353535"/>
                    </a:gs>
                    <a:gs pos="30000">
                      <a:srgbClr val="353535"/>
                    </a:gs>
                  </a:gsLst>
                  <a:lin ang="5400000" scaled="0"/>
                </a:gradFill>
                <a:latin typeface="Segoe UI Semilight"/>
              </a:rPr>
              <a:t>Analytics</a:t>
            </a:r>
          </a:p>
        </p:txBody>
      </p:sp>
      <p:sp>
        <p:nvSpPr>
          <p:cNvPr id="30" name="TextBox 29"/>
          <p:cNvSpPr txBox="1"/>
          <p:nvPr/>
        </p:nvSpPr>
        <p:spPr>
          <a:xfrm>
            <a:off x="6802730" y="2388165"/>
            <a:ext cx="1052474" cy="584010"/>
          </a:xfrm>
          <a:prstGeom prst="rect">
            <a:avLst/>
          </a:prstGeom>
          <a:noFill/>
        </p:spPr>
        <p:txBody>
          <a:bodyPr wrap="none" lIns="134464" tIns="107571" rIns="134464" bIns="107571" rtlCol="0">
            <a:spAutoFit/>
          </a:bodyPr>
          <a:lstStyle/>
          <a:p>
            <a:pPr algn="ctr" defTabSz="685845">
              <a:lnSpc>
                <a:spcPct val="90000"/>
              </a:lnSpc>
            </a:pPr>
            <a:r>
              <a:rPr lang="en-US" sz="1324" dirty="0">
                <a:gradFill>
                  <a:gsLst>
                    <a:gs pos="2917">
                      <a:srgbClr val="353535"/>
                    </a:gs>
                    <a:gs pos="30000">
                      <a:srgbClr val="353535"/>
                    </a:gs>
                  </a:gsLst>
                  <a:lin ang="5400000" scaled="0"/>
                </a:gradFill>
                <a:latin typeface="Segoe UI Semilight"/>
              </a:rPr>
              <a:t>Computer </a:t>
            </a:r>
          </a:p>
          <a:p>
            <a:pPr algn="ctr" defTabSz="685845">
              <a:lnSpc>
                <a:spcPct val="90000"/>
              </a:lnSpc>
            </a:pPr>
            <a:r>
              <a:rPr lang="en-US" sz="1324" dirty="0">
                <a:gradFill>
                  <a:gsLst>
                    <a:gs pos="2917">
                      <a:srgbClr val="353535"/>
                    </a:gs>
                    <a:gs pos="30000">
                      <a:srgbClr val="353535"/>
                    </a:gs>
                  </a:gsLst>
                  <a:lin ang="5400000" scaled="0"/>
                </a:gradFill>
                <a:latin typeface="Segoe UI Semilight"/>
              </a:rPr>
              <a:t>Vision</a:t>
            </a:r>
          </a:p>
        </p:txBody>
      </p:sp>
      <p:sp>
        <p:nvSpPr>
          <p:cNvPr id="31" name="TextBox 30"/>
          <p:cNvSpPr txBox="1"/>
          <p:nvPr/>
        </p:nvSpPr>
        <p:spPr>
          <a:xfrm>
            <a:off x="7771740" y="2740909"/>
            <a:ext cx="882427" cy="400627"/>
          </a:xfrm>
          <a:prstGeom prst="rect">
            <a:avLst/>
          </a:prstGeom>
          <a:noFill/>
        </p:spPr>
        <p:txBody>
          <a:bodyPr wrap="none" lIns="134464" tIns="107571" rIns="134464" bIns="107571" rtlCol="0">
            <a:spAutoFit/>
          </a:bodyPr>
          <a:lstStyle/>
          <a:p>
            <a:pPr algn="ctr" defTabSz="685845">
              <a:lnSpc>
                <a:spcPct val="90000"/>
              </a:lnSpc>
              <a:spcAft>
                <a:spcPts val="441"/>
              </a:spcAft>
            </a:pPr>
            <a:r>
              <a:rPr lang="en-US" sz="1324">
                <a:gradFill>
                  <a:gsLst>
                    <a:gs pos="2917">
                      <a:srgbClr val="353535"/>
                    </a:gs>
                    <a:gs pos="30000">
                      <a:srgbClr val="353535"/>
                    </a:gs>
                  </a:gsLst>
                  <a:lin ang="5400000" scaled="0"/>
                </a:gradFill>
                <a:latin typeface="Segoe UI Semilight"/>
              </a:rPr>
              <a:t>Face API</a:t>
            </a:r>
          </a:p>
        </p:txBody>
      </p:sp>
      <p:pic>
        <p:nvPicPr>
          <p:cNvPr id="32" name="Picture 6" descr="Image result for Azure Functions Logo"/>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430538" y="2055869"/>
            <a:ext cx="684895" cy="359570"/>
          </a:xfrm>
          <a:prstGeom prst="rect">
            <a:avLst/>
          </a:prstGeom>
          <a:noFill/>
          <a:extLst>
            <a:ext uri="{909E8E84-426E-40DD-AFC4-6F175D3DCCD1}">
              <a14:hiddenFill xmlns:a14="http://schemas.microsoft.com/office/drawing/2010/main">
                <a:solidFill>
                  <a:srgbClr val="FFFFFF"/>
                </a:solidFill>
              </a14:hiddenFill>
            </a:ext>
          </a:extLst>
        </p:spPr>
      </p:pic>
      <p:sp>
        <p:nvSpPr>
          <p:cNvPr id="2" name="Equals 1">
            <a:extLst>
              <a:ext uri="{FF2B5EF4-FFF2-40B4-BE49-F238E27FC236}">
                <a16:creationId xmlns:a16="http://schemas.microsoft.com/office/drawing/2014/main" id="{4B3B6232-C8ED-48C3-A8C4-2EFFA23B5D33}"/>
              </a:ext>
            </a:extLst>
          </p:cNvPr>
          <p:cNvSpPr/>
          <p:nvPr/>
        </p:nvSpPr>
        <p:spPr bwMode="auto">
          <a:xfrm>
            <a:off x="4486478" y="3352219"/>
            <a:ext cx="421682" cy="490196"/>
          </a:xfrm>
          <a:prstGeom prst="mathEqual">
            <a:avLst>
              <a:gd name="adj1" fmla="val 11042"/>
              <a:gd name="adj2" fmla="val 11760"/>
            </a:avLst>
          </a:prstGeom>
          <a:solidFill>
            <a:schemeClr val="dk1"/>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765" err="1">
              <a:gradFill>
                <a:gsLst>
                  <a:gs pos="0">
                    <a:srgbClr val="FFFFFF"/>
                  </a:gs>
                  <a:gs pos="100000">
                    <a:srgbClr val="FFFFFF"/>
                  </a:gs>
                </a:gsLst>
                <a:lin ang="5400000" scaled="0"/>
              </a:gradFill>
              <a:latin typeface="Segoe UI Semilight"/>
              <a:cs typeface="Segoe UI" pitchFamily="34" charset="0"/>
            </a:endParaRPr>
          </a:p>
        </p:txBody>
      </p:sp>
      <p:sp>
        <p:nvSpPr>
          <p:cNvPr id="5" name="TextBox 4">
            <a:extLst>
              <a:ext uri="{FF2B5EF4-FFF2-40B4-BE49-F238E27FC236}">
                <a16:creationId xmlns:a16="http://schemas.microsoft.com/office/drawing/2014/main" id="{B0751A80-7CDB-4D38-8F2F-06FB03865195}"/>
              </a:ext>
            </a:extLst>
          </p:cNvPr>
          <p:cNvSpPr txBox="1"/>
          <p:nvPr/>
        </p:nvSpPr>
        <p:spPr>
          <a:xfrm>
            <a:off x="2771892" y="3895359"/>
            <a:ext cx="3838466" cy="706031"/>
          </a:xfrm>
          <a:prstGeom prst="rect">
            <a:avLst/>
          </a:prstGeom>
          <a:noFill/>
        </p:spPr>
        <p:txBody>
          <a:bodyPr wrap="square" lIns="134464" tIns="107571" rIns="134464" bIns="107571" rtlCol="0">
            <a:spAutoFit/>
          </a:bodyPr>
          <a:lstStyle/>
          <a:p>
            <a:pPr defTabSz="685845">
              <a:lnSpc>
                <a:spcPct val="90000"/>
              </a:lnSpc>
              <a:spcAft>
                <a:spcPts val="441"/>
              </a:spcAft>
            </a:pPr>
            <a:r>
              <a:rPr lang="en-US" sz="3529" b="1" spc="-75">
                <a:ln w="3175">
                  <a:noFill/>
                </a:ln>
                <a:gradFill>
                  <a:gsLst>
                    <a:gs pos="1250">
                      <a:srgbClr val="353535"/>
                    </a:gs>
                    <a:gs pos="100000">
                      <a:srgbClr val="353535"/>
                    </a:gs>
                  </a:gsLst>
                  <a:lin ang="5400000" scaled="0"/>
                </a:gradFill>
                <a:latin typeface="Segoe UI Light"/>
                <a:cs typeface="Segoe UI" pitchFamily="34" charset="0"/>
              </a:rPr>
              <a:t>Limitless</a:t>
            </a:r>
            <a:r>
              <a:rPr lang="en-US" sz="1765">
                <a:gradFill>
                  <a:gsLst>
                    <a:gs pos="2917">
                      <a:srgbClr val="353535"/>
                    </a:gs>
                    <a:gs pos="30000">
                      <a:srgbClr val="353535"/>
                    </a:gs>
                  </a:gsLst>
                  <a:lin ang="5400000" scaled="0"/>
                </a:gradFill>
                <a:latin typeface="Segoe UI Semilight"/>
              </a:rPr>
              <a:t>  </a:t>
            </a:r>
            <a:r>
              <a:rPr lang="en-US" sz="3529" b="1" spc="-75">
                <a:ln w="3175">
                  <a:noFill/>
                </a:ln>
                <a:gradFill>
                  <a:gsLst>
                    <a:gs pos="1250">
                      <a:srgbClr val="353535"/>
                    </a:gs>
                    <a:gs pos="100000">
                      <a:srgbClr val="353535"/>
                    </a:gs>
                  </a:gsLst>
                  <a:lin ang="5400000" scaled="0"/>
                </a:gradFill>
                <a:latin typeface="Segoe UI Light"/>
                <a:cs typeface="Segoe UI" pitchFamily="34" charset="0"/>
              </a:rPr>
              <a:t>Possibilities</a:t>
            </a:r>
          </a:p>
        </p:txBody>
      </p:sp>
      <p:pic>
        <p:nvPicPr>
          <p:cNvPr id="15" name="Picture 14">
            <a:extLst>
              <a:ext uri="{FF2B5EF4-FFF2-40B4-BE49-F238E27FC236}">
                <a16:creationId xmlns:a16="http://schemas.microsoft.com/office/drawing/2014/main" id="{9A9F8E10-EDBE-4175-B746-4A52327A9483}"/>
              </a:ext>
            </a:extLst>
          </p:cNvPr>
          <p:cNvPicPr>
            <a:picLocks noChangeAspect="1"/>
          </p:cNvPicPr>
          <p:nvPr/>
        </p:nvPicPr>
        <p:blipFill>
          <a:blip r:embed="rId9"/>
          <a:stretch>
            <a:fillRect/>
          </a:stretch>
        </p:blipFill>
        <p:spPr>
          <a:xfrm>
            <a:off x="6256925" y="2052100"/>
            <a:ext cx="427348" cy="414655"/>
          </a:xfrm>
          <a:prstGeom prst="rect">
            <a:avLst/>
          </a:prstGeom>
        </p:spPr>
      </p:pic>
      <p:pic>
        <p:nvPicPr>
          <p:cNvPr id="33" name="Picture 32">
            <a:extLst>
              <a:ext uri="{FF2B5EF4-FFF2-40B4-BE49-F238E27FC236}">
                <a16:creationId xmlns:a16="http://schemas.microsoft.com/office/drawing/2014/main" id="{E77B6544-01DA-4977-B3EE-A84461732230}"/>
              </a:ext>
            </a:extLst>
          </p:cNvPr>
          <p:cNvPicPr>
            <a:picLocks noChangeAspect="1"/>
          </p:cNvPicPr>
          <p:nvPr/>
        </p:nvPicPr>
        <p:blipFill>
          <a:blip r:embed="rId10"/>
          <a:stretch>
            <a:fillRect/>
          </a:stretch>
        </p:blipFill>
        <p:spPr>
          <a:xfrm>
            <a:off x="7110143" y="2052100"/>
            <a:ext cx="389268" cy="414655"/>
          </a:xfrm>
          <a:prstGeom prst="rect">
            <a:avLst/>
          </a:prstGeom>
        </p:spPr>
      </p:pic>
      <p:pic>
        <p:nvPicPr>
          <p:cNvPr id="34" name="Picture 33">
            <a:extLst>
              <a:ext uri="{FF2B5EF4-FFF2-40B4-BE49-F238E27FC236}">
                <a16:creationId xmlns:a16="http://schemas.microsoft.com/office/drawing/2014/main" id="{B9367FD2-A658-4774-97A1-3098BD16F7AB}"/>
              </a:ext>
            </a:extLst>
          </p:cNvPr>
          <p:cNvPicPr>
            <a:picLocks noChangeAspect="1"/>
          </p:cNvPicPr>
          <p:nvPr/>
        </p:nvPicPr>
        <p:blipFill>
          <a:blip r:embed="rId11"/>
          <a:stretch>
            <a:fillRect/>
          </a:stretch>
        </p:blipFill>
        <p:spPr>
          <a:xfrm>
            <a:off x="8011728" y="2052101"/>
            <a:ext cx="410952" cy="418423"/>
          </a:xfrm>
          <a:prstGeom prst="rect">
            <a:avLst/>
          </a:prstGeom>
        </p:spPr>
      </p:pic>
    </p:spTree>
    <p:extLst>
      <p:ext uri="{BB962C8B-B14F-4D97-AF65-F5344CB8AC3E}">
        <p14:creationId xmlns:p14="http://schemas.microsoft.com/office/powerpoint/2010/main" val="3582398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4="http://schemas.microsoft.com/office/drawing/2010/main" xmlns:a16="http://schemas.microsoft.com/office/drawing/2014/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0"/>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21"/>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9"/>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5"/>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33"/>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0"/>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22"/>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23"/>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31"/>
                                        </p:tgtEl>
                                        <p:attrNameLst>
                                          <p:attrName>style.visibility</p:attrName>
                                        </p:attrNameLst>
                                      </p:cBhvr>
                                      <p:to>
                                        <p:strVal val="visible"/>
                                      </p:to>
                                    </p:set>
                                  </p:childTnLst>
                                </p:cTn>
                              </p:par>
                              <p:par>
                                <p:cTn id="71" presetID="10" presetClass="entr" presetSubtype="0" fill="hold" nodeType="withEffect">
                                  <p:stCondLst>
                                    <p:cond delay="0"/>
                                  </p:stCondLst>
                                  <p:childTnLst>
                                    <p:set>
                                      <p:cBhvr>
                                        <p:cTn id="72" dur="1" fill="hold">
                                          <p:stCondLst>
                                            <p:cond delay="0"/>
                                          </p:stCondLst>
                                        </p:cTn>
                                        <p:tgtEl>
                                          <p:spTgt spid="34"/>
                                        </p:tgtEl>
                                        <p:attrNameLst>
                                          <p:attrName>style.visibility</p:attrName>
                                        </p:attrNameLst>
                                      </p:cBhvr>
                                      <p:to>
                                        <p:strVal val="visible"/>
                                      </p:to>
                                    </p:set>
                                    <p:animEffect transition="in" filter="fade">
                                      <p:cBhvr>
                                        <p:cTn id="73" dur="500"/>
                                        <p:tgtEl>
                                          <p:spTgt spid="34"/>
                                        </p:tgtEl>
                                      </p:cBhvr>
                                    </p:animEffect>
                                  </p:childTnLst>
                                </p:cTn>
                              </p:par>
                            </p:childTnLst>
                          </p:cTn>
                        </p:par>
                      </p:childTnLst>
                    </p:cTn>
                  </p:par>
                  <p:par>
                    <p:cTn id="74" fill="hold">
                      <p:stCondLst>
                        <p:cond delay="indefinite"/>
                      </p:stCondLst>
                      <p:childTnLst>
                        <p:par>
                          <p:cTn id="75" fill="hold">
                            <p:stCondLst>
                              <p:cond delay="0"/>
                            </p:stCondLst>
                            <p:childTnLst>
                              <p:par>
                                <p:cTn id="76" presetID="1" presetClass="entr" presetSubtype="0" fill="hold" grpId="0" nodeType="clickEffect">
                                  <p:stCondLst>
                                    <p:cond delay="0"/>
                                  </p:stCondLst>
                                  <p:childTnLst>
                                    <p:set>
                                      <p:cBhvr>
                                        <p:cTn id="77" dur="1" fill="hold">
                                          <p:stCondLst>
                                            <p:cond delay="0"/>
                                          </p:stCondLst>
                                        </p:cTn>
                                        <p:tgtEl>
                                          <p:spTgt spid="2"/>
                                        </p:tgtEl>
                                        <p:attrNameLst>
                                          <p:attrName>style.visibility</p:attrName>
                                        </p:attrNameLst>
                                      </p:cBhvr>
                                      <p:to>
                                        <p:strVal val="visible"/>
                                      </p:to>
                                    </p:set>
                                  </p:childTnLst>
                                </p:cTn>
                              </p:par>
                              <p:par>
                                <p:cTn id="78" presetID="1" presetClass="entr" presetSubtype="0" fill="hold" grpId="0" nodeType="withEffect">
                                  <p:stCondLst>
                                    <p:cond delay="0"/>
                                  </p:stCondLst>
                                  <p:childTnLst>
                                    <p:set>
                                      <p:cBhvr>
                                        <p:cTn id="79"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6" grpId="0" animBg="1"/>
      <p:bldP spid="17" grpId="0" animBg="1"/>
      <p:bldP spid="18" grpId="0" animBg="1"/>
      <p:bldP spid="19" grpId="0" animBg="1"/>
      <p:bldP spid="20" grpId="0" animBg="1"/>
      <p:bldP spid="21" grpId="0" animBg="1"/>
      <p:bldP spid="22" grpId="0" animBg="1"/>
      <p:bldP spid="23" grpId="0" animBg="1"/>
      <p:bldP spid="24" grpId="0"/>
      <p:bldP spid="25" grpId="0"/>
      <p:bldP spid="26" grpId="0"/>
      <p:bldP spid="27" grpId="0"/>
      <p:bldP spid="28" grpId="0"/>
      <p:bldP spid="29" grpId="0"/>
      <p:bldP spid="30" grpId="0"/>
      <p:bldP spid="31" grpId="0"/>
      <p:bldP spid="2" grpId="0" animBg="1"/>
      <p:bldP spid="5"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8B690BA-6B69-4588-B9D6-6A69748226ED}"/>
              </a:ext>
            </a:extLst>
          </p:cNvPr>
          <p:cNvSpPr>
            <a:spLocks noGrp="1"/>
          </p:cNvSpPr>
          <p:nvPr>
            <p:ph type="title"/>
          </p:nvPr>
        </p:nvSpPr>
        <p:spPr>
          <a:xfrm>
            <a:off x="3339416" y="299481"/>
            <a:ext cx="8741880" cy="2241062"/>
          </a:xfrm>
        </p:spPr>
        <p:txBody>
          <a:bodyPr>
            <a:normAutofit/>
          </a:bodyPr>
          <a:lstStyle/>
          <a:p>
            <a:r>
              <a:rPr lang="nb-NO" sz="4412" dirty="0"/>
              <a:t>Demo</a:t>
            </a:r>
            <a:br>
              <a:rPr lang="nb-NO" dirty="0"/>
            </a:br>
            <a:br>
              <a:rPr lang="nb-NO" dirty="0"/>
            </a:br>
            <a:br>
              <a:rPr lang="nb-NO" dirty="0"/>
            </a:br>
            <a:endParaRPr lang="nb-NO" dirty="0"/>
          </a:p>
        </p:txBody>
      </p:sp>
      <p:sp>
        <p:nvSpPr>
          <p:cNvPr id="2" name="TextBox 1">
            <a:extLst>
              <a:ext uri="{FF2B5EF4-FFF2-40B4-BE49-F238E27FC236}">
                <a16:creationId xmlns:a16="http://schemas.microsoft.com/office/drawing/2014/main" id="{292747A5-F36A-49CA-95E4-5E08CA1A9959}"/>
              </a:ext>
            </a:extLst>
          </p:cNvPr>
          <p:cNvSpPr txBox="1"/>
          <p:nvPr/>
        </p:nvSpPr>
        <p:spPr>
          <a:xfrm>
            <a:off x="3131840" y="2278933"/>
            <a:ext cx="6480720" cy="523220"/>
          </a:xfrm>
          <a:prstGeom prst="rect">
            <a:avLst/>
          </a:prstGeom>
          <a:noFill/>
        </p:spPr>
        <p:txBody>
          <a:bodyPr wrap="square" rtlCol="0">
            <a:spAutoFit/>
          </a:bodyPr>
          <a:lstStyle/>
          <a:p>
            <a:r>
              <a:rPr lang="en-US" sz="2800" dirty="0"/>
              <a:t>Logic Apps</a:t>
            </a:r>
            <a:endParaRPr lang="nb-NO" sz="2800" dirty="0"/>
          </a:p>
        </p:txBody>
      </p:sp>
    </p:spTree>
    <p:extLst>
      <p:ext uri="{BB962C8B-B14F-4D97-AF65-F5344CB8AC3E}">
        <p14:creationId xmlns:p14="http://schemas.microsoft.com/office/powerpoint/2010/main" val="2675967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A79E5-8409-4439-A909-E59FE85E78EC}"/>
              </a:ext>
            </a:extLst>
          </p:cNvPr>
          <p:cNvSpPr>
            <a:spLocks noGrp="1"/>
          </p:cNvSpPr>
          <p:nvPr>
            <p:ph type="title"/>
          </p:nvPr>
        </p:nvSpPr>
        <p:spPr/>
        <p:txBody>
          <a:bodyPr/>
          <a:lstStyle/>
          <a:p>
            <a:r>
              <a:rPr lang="en-US" dirty="0"/>
              <a:t>Microsoft Flow vs Logic Apps</a:t>
            </a:r>
            <a:endParaRPr lang="nb-NO" dirty="0"/>
          </a:p>
        </p:txBody>
      </p:sp>
      <p:pic>
        <p:nvPicPr>
          <p:cNvPr id="4" name="Picture 3">
            <a:extLst>
              <a:ext uri="{FF2B5EF4-FFF2-40B4-BE49-F238E27FC236}">
                <a16:creationId xmlns:a16="http://schemas.microsoft.com/office/drawing/2014/main" id="{1733FAB0-AD6F-4F14-A0B9-1329F765FF3C}"/>
              </a:ext>
            </a:extLst>
          </p:cNvPr>
          <p:cNvPicPr>
            <a:picLocks noChangeAspect="1"/>
          </p:cNvPicPr>
          <p:nvPr/>
        </p:nvPicPr>
        <p:blipFill>
          <a:blip r:embed="rId3"/>
          <a:stretch>
            <a:fillRect/>
          </a:stretch>
        </p:blipFill>
        <p:spPr>
          <a:xfrm>
            <a:off x="631" y="1203598"/>
            <a:ext cx="9144000" cy="3666226"/>
          </a:xfrm>
          <a:prstGeom prst="rect">
            <a:avLst/>
          </a:prstGeom>
        </p:spPr>
      </p:pic>
    </p:spTree>
    <p:extLst>
      <p:ext uri="{BB962C8B-B14F-4D97-AF65-F5344CB8AC3E}">
        <p14:creationId xmlns:p14="http://schemas.microsoft.com/office/powerpoint/2010/main" val="2685645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07030F-DFE8-4C15-9E6B-1DCAB9FA072A}"/>
              </a:ext>
            </a:extLst>
          </p:cNvPr>
          <p:cNvSpPr>
            <a:spLocks noGrp="1"/>
          </p:cNvSpPr>
          <p:nvPr>
            <p:ph type="title"/>
          </p:nvPr>
        </p:nvSpPr>
        <p:spPr/>
        <p:txBody>
          <a:bodyPr/>
          <a:lstStyle/>
          <a:p>
            <a:r>
              <a:rPr lang="en-US" dirty="0"/>
              <a:t>Pricing</a:t>
            </a:r>
            <a:endParaRPr lang="nb-NO" dirty="0"/>
          </a:p>
        </p:txBody>
      </p:sp>
      <p:pic>
        <p:nvPicPr>
          <p:cNvPr id="4" name="Picture 3">
            <a:extLst>
              <a:ext uri="{FF2B5EF4-FFF2-40B4-BE49-F238E27FC236}">
                <a16:creationId xmlns:a16="http://schemas.microsoft.com/office/drawing/2014/main" id="{E8DA39F0-F450-440A-8094-D00254D32857}"/>
              </a:ext>
            </a:extLst>
          </p:cNvPr>
          <p:cNvPicPr>
            <a:picLocks noChangeAspect="1"/>
          </p:cNvPicPr>
          <p:nvPr/>
        </p:nvPicPr>
        <p:blipFill>
          <a:blip r:embed="rId2"/>
          <a:stretch>
            <a:fillRect/>
          </a:stretch>
        </p:blipFill>
        <p:spPr>
          <a:xfrm>
            <a:off x="1403648" y="891882"/>
            <a:ext cx="7390476" cy="4047619"/>
          </a:xfrm>
          <a:prstGeom prst="rect">
            <a:avLst/>
          </a:prstGeom>
        </p:spPr>
      </p:pic>
    </p:spTree>
    <p:extLst>
      <p:ext uri="{BB962C8B-B14F-4D97-AF65-F5344CB8AC3E}">
        <p14:creationId xmlns:p14="http://schemas.microsoft.com/office/powerpoint/2010/main" val="1338678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9" name="Rectangle 8"/>
          <p:cNvSpPr/>
          <p:nvPr/>
        </p:nvSpPr>
        <p:spPr bwMode="auto">
          <a:xfrm>
            <a:off x="6512730" y="100471"/>
            <a:ext cx="2455244" cy="4373899"/>
          </a:xfrm>
          <a:prstGeom prst="rect">
            <a:avLst/>
          </a:prstGeom>
          <a:solidFill>
            <a:schemeClr val="tx1">
              <a:alpha val="21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2955" rIns="0" bIns="32955" numCol="1" rtlCol="0" anchor="ctr" anchorCtr="0" compatLnSpc="1">
            <a:prstTxWarp prst="textNoShape">
              <a:avLst/>
            </a:prstTxWarp>
          </a:bodyPr>
          <a:lstStyle/>
          <a:p>
            <a:pPr algn="ctr" defTabSz="658898" fontAlgn="base">
              <a:spcBef>
                <a:spcPct val="0"/>
              </a:spcBef>
              <a:spcAft>
                <a:spcPct val="0"/>
              </a:spcAft>
              <a:defRPr/>
            </a:pPr>
            <a:endParaRPr lang="en-US" sz="1413">
              <a:gradFill>
                <a:gsLst>
                  <a:gs pos="0">
                    <a:srgbClr val="FFFFFF"/>
                  </a:gs>
                  <a:gs pos="100000">
                    <a:srgbClr val="FFFFFF"/>
                  </a:gs>
                </a:gsLst>
                <a:lin ang="5400000" scaled="0"/>
              </a:gradFill>
              <a:latin typeface="Segoe UI"/>
            </a:endParaRPr>
          </a:p>
        </p:txBody>
      </p:sp>
      <p:sp>
        <p:nvSpPr>
          <p:cNvPr id="101" name="Rectangle 100"/>
          <p:cNvSpPr/>
          <p:nvPr/>
        </p:nvSpPr>
        <p:spPr bwMode="auto">
          <a:xfrm>
            <a:off x="6619244" y="3147961"/>
            <a:ext cx="2332183" cy="1326409"/>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4593" tIns="32296" rIns="64593" bIns="32296" numCol="1" rtlCol="0" anchor="ctr" anchorCtr="0" compatLnSpc="1">
            <a:prstTxWarp prst="textNoShape">
              <a:avLst/>
            </a:prstTxWarp>
          </a:bodyPr>
          <a:lstStyle/>
          <a:p>
            <a:pPr defTabSz="658734">
              <a:lnSpc>
                <a:spcPct val="90000"/>
              </a:lnSpc>
              <a:defRPr/>
            </a:pPr>
            <a:endParaRPr lang="en-US" sz="1010" spc="-35">
              <a:solidFill>
                <a:srgbClr val="FFC000"/>
              </a:solidFill>
              <a:latin typeface="Segoe UI"/>
            </a:endParaRPr>
          </a:p>
        </p:txBody>
      </p:sp>
      <p:sp>
        <p:nvSpPr>
          <p:cNvPr id="90" name="Rectangle 89"/>
          <p:cNvSpPr/>
          <p:nvPr/>
        </p:nvSpPr>
        <p:spPr bwMode="auto">
          <a:xfrm>
            <a:off x="177988" y="4466945"/>
            <a:ext cx="8809344" cy="578885"/>
          </a:xfrm>
          <a:prstGeom prst="rect">
            <a:avLst/>
          </a:prstGeom>
          <a:solidFill>
            <a:schemeClr val="tx1">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4584" tIns="32292" rIns="64584" bIns="32292" numCol="1" rtlCol="0" anchor="ctr" anchorCtr="0" compatLnSpc="1">
            <a:prstTxWarp prst="textNoShape">
              <a:avLst/>
            </a:prstTxWarp>
          </a:bodyPr>
          <a:lstStyle/>
          <a:p>
            <a:pPr algn="ctr" defTabSz="645543" fontAlgn="base">
              <a:lnSpc>
                <a:spcPct val="90000"/>
              </a:lnSpc>
              <a:spcBef>
                <a:spcPct val="0"/>
              </a:spcBef>
              <a:spcAft>
                <a:spcPct val="0"/>
              </a:spcAft>
              <a:defRPr/>
            </a:pPr>
            <a:endParaRPr lang="en-US" sz="1413" spc="-35">
              <a:solidFill>
                <a:srgbClr val="E7E6E6"/>
              </a:solidFill>
              <a:latin typeface="Segoe UI"/>
            </a:endParaRPr>
          </a:p>
        </p:txBody>
      </p:sp>
      <p:grpSp>
        <p:nvGrpSpPr>
          <p:cNvPr id="91" name="Group 90"/>
          <p:cNvGrpSpPr/>
          <p:nvPr/>
        </p:nvGrpSpPr>
        <p:grpSpPr>
          <a:xfrm>
            <a:off x="691080" y="4667330"/>
            <a:ext cx="6682103" cy="185836"/>
            <a:chOff x="449655" y="6278126"/>
            <a:chExt cx="8097219" cy="257891"/>
          </a:xfrm>
        </p:grpSpPr>
        <p:sp>
          <p:nvSpPr>
            <p:cNvPr id="94" name="TextBox 93"/>
            <p:cNvSpPr txBox="1"/>
            <p:nvPr/>
          </p:nvSpPr>
          <p:spPr>
            <a:xfrm>
              <a:off x="3844265" y="6278126"/>
              <a:ext cx="4702609" cy="249505"/>
            </a:xfrm>
            <a:prstGeom prst="rect">
              <a:avLst/>
            </a:prstGeom>
            <a:noFill/>
          </p:spPr>
          <p:txBody>
            <a:bodyPr wrap="square" lIns="0" tIns="0" rIns="0" bIns="0" rtlCol="0">
              <a:spAutoFit/>
            </a:bodyPr>
            <a:lstStyle/>
            <a:p>
              <a:pPr defTabSz="671988">
                <a:lnSpc>
                  <a:spcPct val="90000"/>
                </a:lnSpc>
                <a:defRPr/>
              </a:pPr>
              <a:r>
                <a:rPr lang="en-US" sz="1298" b="1" spc="-36" dirty="0">
                  <a:gradFill>
                    <a:gsLst>
                      <a:gs pos="0">
                        <a:srgbClr val="505050"/>
                      </a:gs>
                      <a:gs pos="100000">
                        <a:srgbClr val="505050"/>
                      </a:gs>
                    </a:gsLst>
                    <a:lin ang="5400000" scaled="1"/>
                  </a:gradFill>
                  <a:latin typeface="Segoe UI Light" panose="020B0502040204020203" pitchFamily="34" charset="0"/>
                  <a:cs typeface="Segoe UI Light" panose="020B0502040204020203" pitchFamily="34" charset="0"/>
                </a:rPr>
                <a:t>Hybrid management	Integrate existing systems </a:t>
              </a:r>
            </a:p>
          </p:txBody>
        </p:sp>
        <p:sp>
          <p:nvSpPr>
            <p:cNvPr id="99" name="TextBox 98"/>
            <p:cNvSpPr txBox="1"/>
            <p:nvPr/>
          </p:nvSpPr>
          <p:spPr>
            <a:xfrm>
              <a:off x="449655" y="6286512"/>
              <a:ext cx="3080477" cy="249505"/>
            </a:xfrm>
            <a:prstGeom prst="rect">
              <a:avLst/>
            </a:prstGeom>
            <a:noFill/>
          </p:spPr>
          <p:txBody>
            <a:bodyPr wrap="square" lIns="0" tIns="0" rIns="0" bIns="0" rtlCol="0">
              <a:spAutoFit/>
            </a:bodyPr>
            <a:lstStyle/>
            <a:p>
              <a:pPr defTabSz="671988">
                <a:lnSpc>
                  <a:spcPct val="90000"/>
                </a:lnSpc>
                <a:defRPr/>
              </a:pPr>
              <a:r>
                <a:rPr lang="en-US" sz="1298" b="1" spc="-36" dirty="0">
                  <a:gradFill>
                    <a:gsLst>
                      <a:gs pos="0">
                        <a:srgbClr val="505050"/>
                      </a:gs>
                      <a:gs pos="100000">
                        <a:srgbClr val="505050"/>
                      </a:gs>
                    </a:gsLst>
                    <a:lin ang="5400000" scaled="1"/>
                  </a:gradFill>
                  <a:latin typeface="Segoe UI Light" panose="020B0502040204020203" pitchFamily="34" charset="0"/>
                  <a:cs typeface="Segoe UI Light" panose="020B0502040204020203" pitchFamily="34" charset="0"/>
                </a:rPr>
                <a:t>Reliable, highly available, scalable</a:t>
              </a:r>
            </a:p>
          </p:txBody>
        </p:sp>
      </p:grpSp>
      <p:sp>
        <p:nvSpPr>
          <p:cNvPr id="150" name="TextBox 149"/>
          <p:cNvSpPr txBox="1"/>
          <p:nvPr/>
        </p:nvSpPr>
        <p:spPr>
          <a:xfrm>
            <a:off x="6662010" y="700707"/>
            <a:ext cx="2163801" cy="3731086"/>
          </a:xfrm>
          <a:prstGeom prst="rect">
            <a:avLst/>
          </a:prstGeom>
          <a:noFill/>
        </p:spPr>
        <p:txBody>
          <a:bodyPr wrap="square" lIns="0" tIns="0" rIns="0" bIns="0" rtlCol="0">
            <a:spAutoFit/>
          </a:bodyPr>
          <a:lstStyle/>
          <a:p>
            <a:pPr defTabSz="658734">
              <a:lnSpc>
                <a:spcPct val="90000"/>
              </a:lnSpc>
              <a:defRPr/>
            </a:pPr>
            <a:r>
              <a:rPr lang="en-US" sz="882" spc="-35" dirty="0">
                <a:gradFill>
                  <a:gsLst>
                    <a:gs pos="0">
                      <a:srgbClr val="FFFFFF"/>
                    </a:gs>
                    <a:gs pos="100000">
                      <a:srgbClr val="FFFFFF"/>
                    </a:gs>
                  </a:gsLst>
                  <a:lin ang="5400000" scaled="1"/>
                </a:gradFill>
                <a:latin typeface="Segoe UI"/>
              </a:rPr>
              <a:t>Configuration Management</a:t>
            </a:r>
          </a:p>
          <a:p>
            <a:pPr marL="121149" indent="-121149" defTabSz="658734">
              <a:lnSpc>
                <a:spcPct val="90000"/>
              </a:lnSpc>
              <a:buFontTx/>
              <a:buChar char="-"/>
              <a:defRPr/>
            </a:pPr>
            <a:r>
              <a:rPr lang="en-US" sz="809" spc="-35" dirty="0">
                <a:gradFill>
                  <a:gsLst>
                    <a:gs pos="0">
                      <a:srgbClr val="FFFFFF"/>
                    </a:gs>
                    <a:gs pos="100000">
                      <a:srgbClr val="FFFFFF"/>
                    </a:gs>
                  </a:gsLst>
                  <a:lin ang="5400000" scaled="1"/>
                </a:gradFill>
                <a:latin typeface="Segoe UI"/>
              </a:rPr>
              <a:t>DSC Configurations, Pull service</a:t>
            </a:r>
          </a:p>
          <a:p>
            <a:pPr marL="121149" indent="-121149" defTabSz="658734">
              <a:lnSpc>
                <a:spcPct val="90000"/>
              </a:lnSpc>
              <a:buFontTx/>
              <a:buChar char="-"/>
              <a:defRPr/>
            </a:pPr>
            <a:r>
              <a:rPr lang="en-US" sz="809" spc="-35" dirty="0">
                <a:gradFill>
                  <a:gsLst>
                    <a:gs pos="0">
                      <a:srgbClr val="FFFFFF"/>
                    </a:gs>
                    <a:gs pos="100000">
                      <a:srgbClr val="FFFFFF"/>
                    </a:gs>
                  </a:gsLst>
                  <a:lin ang="5400000" scaled="1"/>
                </a:gradFill>
                <a:latin typeface="Segoe UI"/>
              </a:rPr>
              <a:t>Node Management &amp; Reporting</a:t>
            </a:r>
          </a:p>
          <a:p>
            <a:pPr marL="121149" indent="-121149" defTabSz="658734">
              <a:lnSpc>
                <a:spcPct val="90000"/>
              </a:lnSpc>
              <a:buFontTx/>
              <a:buChar char="-"/>
              <a:defRPr/>
            </a:pPr>
            <a:r>
              <a:rPr lang="en-US" sz="809" spc="-35" dirty="0">
                <a:gradFill>
                  <a:gsLst>
                    <a:gs pos="0">
                      <a:srgbClr val="FFFFFF"/>
                    </a:gs>
                    <a:gs pos="100000">
                      <a:srgbClr val="FFFFFF"/>
                    </a:gs>
                  </a:gsLst>
                  <a:lin ang="5400000" scaled="1"/>
                </a:gradFill>
                <a:latin typeface="Segoe UI"/>
              </a:rPr>
              <a:t>Change tracking &amp; Inventory</a:t>
            </a:r>
          </a:p>
          <a:p>
            <a:pPr defTabSz="658734">
              <a:lnSpc>
                <a:spcPct val="90000"/>
              </a:lnSpc>
              <a:defRPr/>
            </a:pPr>
            <a:endParaRPr lang="en-US" sz="865" spc="-35" dirty="0">
              <a:gradFill>
                <a:gsLst>
                  <a:gs pos="0">
                    <a:srgbClr val="FFFFFF"/>
                  </a:gs>
                  <a:gs pos="100000">
                    <a:srgbClr val="FFFFFF"/>
                  </a:gs>
                </a:gsLst>
                <a:lin ang="5400000" scaled="1"/>
              </a:gradFill>
              <a:latin typeface="Segoe UI"/>
            </a:endParaRPr>
          </a:p>
          <a:p>
            <a:pPr defTabSz="658734">
              <a:lnSpc>
                <a:spcPct val="90000"/>
              </a:lnSpc>
              <a:defRPr/>
            </a:pPr>
            <a:r>
              <a:rPr lang="en-US" sz="882" spc="-35" dirty="0">
                <a:gradFill>
                  <a:gsLst>
                    <a:gs pos="0">
                      <a:srgbClr val="FFFFFF"/>
                    </a:gs>
                    <a:gs pos="100000">
                      <a:srgbClr val="FFFFFF"/>
                    </a:gs>
                  </a:gsLst>
                  <a:lin ang="5400000" scaled="1"/>
                </a:gradFill>
                <a:latin typeface="Segoe UI"/>
              </a:rPr>
              <a:t>Process Automation</a:t>
            </a:r>
          </a:p>
          <a:p>
            <a:pPr marL="121149" indent="-121149" defTabSz="658734">
              <a:lnSpc>
                <a:spcPct val="90000"/>
              </a:lnSpc>
              <a:buFontTx/>
              <a:buChar char="-"/>
              <a:defRPr/>
            </a:pPr>
            <a:r>
              <a:rPr lang="en-US" sz="809" spc="-35" dirty="0">
                <a:gradFill>
                  <a:gsLst>
                    <a:gs pos="0">
                      <a:srgbClr val="FFFFFF"/>
                    </a:gs>
                    <a:gs pos="100000">
                      <a:srgbClr val="FFFFFF"/>
                    </a:gs>
                  </a:gsLst>
                  <a:lin ang="5400000" scaled="1"/>
                </a:gradFill>
                <a:latin typeface="Segoe UI"/>
              </a:rPr>
              <a:t>Author runbooks  - PowerShell, scripts PowerShell workflow, Graphical, Python2</a:t>
            </a:r>
          </a:p>
          <a:p>
            <a:pPr marL="121149" indent="-121149" defTabSz="658734">
              <a:lnSpc>
                <a:spcPct val="90000"/>
              </a:lnSpc>
              <a:buFontTx/>
              <a:buChar char="-"/>
              <a:defRPr/>
            </a:pPr>
            <a:r>
              <a:rPr lang="en-US" sz="809" spc="-35" dirty="0">
                <a:gradFill>
                  <a:gsLst>
                    <a:gs pos="0">
                      <a:srgbClr val="FFFFFF"/>
                    </a:gs>
                    <a:gs pos="100000">
                      <a:srgbClr val="FFFFFF"/>
                    </a:gs>
                  </a:gsLst>
                  <a:lin ang="5400000" scaled="1"/>
                </a:gradFill>
                <a:latin typeface="Segoe UI"/>
              </a:rPr>
              <a:t>Hybrid Runbook Workers with Proxy support</a:t>
            </a:r>
          </a:p>
          <a:p>
            <a:pPr defTabSz="658734">
              <a:lnSpc>
                <a:spcPct val="90000"/>
              </a:lnSpc>
              <a:defRPr/>
            </a:pPr>
            <a:endParaRPr lang="en-US" sz="1009" spc="-35" dirty="0">
              <a:gradFill>
                <a:gsLst>
                  <a:gs pos="0">
                    <a:srgbClr val="FFFFFF"/>
                  </a:gs>
                  <a:gs pos="100000">
                    <a:srgbClr val="FFFFFF"/>
                  </a:gs>
                </a:gsLst>
                <a:lin ang="5400000" scaled="1"/>
              </a:gradFill>
              <a:latin typeface="Segoe UI"/>
            </a:endParaRPr>
          </a:p>
          <a:p>
            <a:pPr defTabSz="658734">
              <a:lnSpc>
                <a:spcPct val="90000"/>
              </a:lnSpc>
              <a:defRPr/>
            </a:pPr>
            <a:r>
              <a:rPr lang="en-US" sz="882" spc="-35" dirty="0">
                <a:gradFill>
                  <a:gsLst>
                    <a:gs pos="0">
                      <a:srgbClr val="FFFFFF"/>
                    </a:gs>
                    <a:gs pos="100000">
                      <a:srgbClr val="FFFFFF"/>
                    </a:gs>
                  </a:gsLst>
                  <a:lin ang="5400000" scaled="1"/>
                </a:gradFill>
                <a:latin typeface="Segoe UI"/>
              </a:rPr>
              <a:t>Update Management</a:t>
            </a:r>
          </a:p>
          <a:p>
            <a:pPr marL="121149" indent="-121149" defTabSz="658734">
              <a:lnSpc>
                <a:spcPct val="90000"/>
              </a:lnSpc>
              <a:buFontTx/>
              <a:buChar char="-"/>
              <a:defRPr/>
            </a:pPr>
            <a:r>
              <a:rPr lang="en-US" sz="809" spc="-35" dirty="0">
                <a:gradFill>
                  <a:gsLst>
                    <a:gs pos="0">
                      <a:srgbClr val="FFFFFF"/>
                    </a:gs>
                    <a:gs pos="100000">
                      <a:srgbClr val="FFFFFF"/>
                    </a:gs>
                  </a:gsLst>
                  <a:lin ang="5400000" scaled="1"/>
                </a:gradFill>
                <a:latin typeface="Segoe UI"/>
              </a:rPr>
              <a:t>Insights across your hybrid environment</a:t>
            </a:r>
          </a:p>
          <a:p>
            <a:pPr marL="121149" indent="-121149" defTabSz="658734">
              <a:lnSpc>
                <a:spcPct val="90000"/>
              </a:lnSpc>
              <a:buFontTx/>
              <a:buChar char="-"/>
              <a:defRPr/>
            </a:pPr>
            <a:r>
              <a:rPr lang="en-US" sz="809" spc="-35" dirty="0">
                <a:gradFill>
                  <a:gsLst>
                    <a:gs pos="0">
                      <a:srgbClr val="FFFFFF"/>
                    </a:gs>
                    <a:gs pos="100000">
                      <a:srgbClr val="FFFFFF"/>
                    </a:gs>
                  </a:gsLst>
                  <a:lin ang="5400000" scaled="1"/>
                </a:gradFill>
                <a:latin typeface="Segoe UI"/>
              </a:rPr>
              <a:t>Orchestrated updates and troubleshooting</a:t>
            </a:r>
          </a:p>
          <a:p>
            <a:pPr defTabSz="658734">
              <a:lnSpc>
                <a:spcPct val="90000"/>
              </a:lnSpc>
              <a:defRPr/>
            </a:pPr>
            <a:endParaRPr lang="en-US" sz="1009" spc="-35" dirty="0">
              <a:gradFill>
                <a:gsLst>
                  <a:gs pos="0">
                    <a:srgbClr val="FFFFFF"/>
                  </a:gs>
                  <a:gs pos="100000">
                    <a:srgbClr val="FFFFFF"/>
                  </a:gs>
                </a:gsLst>
                <a:lin ang="5400000" scaled="1"/>
              </a:gradFill>
              <a:latin typeface="Segoe UI"/>
            </a:endParaRPr>
          </a:p>
          <a:p>
            <a:pPr defTabSz="658734">
              <a:lnSpc>
                <a:spcPct val="90000"/>
              </a:lnSpc>
              <a:defRPr/>
            </a:pPr>
            <a:r>
              <a:rPr lang="en-US" sz="882" spc="-35" dirty="0">
                <a:gradFill>
                  <a:gsLst>
                    <a:gs pos="0">
                      <a:srgbClr val="FFFFFF"/>
                    </a:gs>
                    <a:gs pos="100000">
                      <a:srgbClr val="FFFFFF"/>
                    </a:gs>
                  </a:gsLst>
                  <a:lin ang="5400000" scaled="1"/>
                </a:gradFill>
                <a:latin typeface="Segoe UI"/>
              </a:rPr>
              <a:t>Easy Onboarding</a:t>
            </a:r>
          </a:p>
          <a:p>
            <a:pPr marL="121149" indent="-121149" defTabSz="658734">
              <a:lnSpc>
                <a:spcPct val="90000"/>
              </a:lnSpc>
              <a:buFontTx/>
              <a:buChar char="-"/>
              <a:defRPr/>
            </a:pPr>
            <a:r>
              <a:rPr lang="en-US" sz="809" spc="-35" dirty="0" err="1">
                <a:gradFill>
                  <a:gsLst>
                    <a:gs pos="0">
                      <a:srgbClr val="FFFFFF"/>
                    </a:gs>
                    <a:gs pos="100000">
                      <a:srgbClr val="FFFFFF"/>
                    </a:gs>
                  </a:gsLst>
                  <a:lin ang="5400000" scaled="1"/>
                </a:gradFill>
                <a:latin typeface="Segoe UI"/>
              </a:rPr>
              <a:t>RunAs</a:t>
            </a:r>
            <a:r>
              <a:rPr lang="en-US" sz="809" spc="-35" dirty="0">
                <a:gradFill>
                  <a:gsLst>
                    <a:gs pos="0">
                      <a:srgbClr val="FFFFFF"/>
                    </a:gs>
                    <a:gs pos="100000">
                      <a:srgbClr val="FFFFFF"/>
                    </a:gs>
                  </a:gsLst>
                  <a:lin ang="5400000" scaled="1"/>
                </a:gradFill>
                <a:latin typeface="Segoe UI"/>
              </a:rPr>
              <a:t> account for Azure management</a:t>
            </a:r>
          </a:p>
          <a:p>
            <a:pPr marL="121149" indent="-121149" defTabSz="658734">
              <a:lnSpc>
                <a:spcPct val="90000"/>
              </a:lnSpc>
              <a:buFontTx/>
              <a:buChar char="-"/>
              <a:defRPr/>
            </a:pPr>
            <a:r>
              <a:rPr lang="en-US" sz="809" spc="-35" dirty="0">
                <a:gradFill>
                  <a:gsLst>
                    <a:gs pos="0">
                      <a:srgbClr val="FFFFFF"/>
                    </a:gs>
                    <a:gs pos="100000">
                      <a:srgbClr val="FFFFFF"/>
                    </a:gs>
                  </a:gsLst>
                  <a:lin ang="5400000" scaled="1"/>
                </a:gradFill>
                <a:latin typeface="Segoe UI"/>
              </a:rPr>
              <a:t>Gallery of runbooks and modules from Microsoft and community</a:t>
            </a:r>
          </a:p>
          <a:p>
            <a:pPr defTabSz="658734">
              <a:lnSpc>
                <a:spcPct val="90000"/>
              </a:lnSpc>
              <a:defRPr/>
            </a:pPr>
            <a:endParaRPr lang="en-US" sz="1009" spc="-35" dirty="0">
              <a:gradFill>
                <a:gsLst>
                  <a:gs pos="0">
                    <a:srgbClr val="FFFFFF"/>
                  </a:gs>
                  <a:gs pos="100000">
                    <a:srgbClr val="FFFFFF"/>
                  </a:gs>
                </a:gsLst>
                <a:lin ang="5400000" scaled="1"/>
              </a:gradFill>
              <a:latin typeface="Segoe UI"/>
            </a:endParaRPr>
          </a:p>
          <a:p>
            <a:pPr defTabSz="658734">
              <a:lnSpc>
                <a:spcPct val="90000"/>
              </a:lnSpc>
              <a:defRPr/>
            </a:pPr>
            <a:r>
              <a:rPr lang="en-US" sz="882" spc="-35" dirty="0">
                <a:gradFill>
                  <a:gsLst>
                    <a:gs pos="0">
                      <a:srgbClr val="FFFFFF"/>
                    </a:gs>
                    <a:gs pos="100000">
                      <a:srgbClr val="FFFFFF"/>
                    </a:gs>
                  </a:gsLst>
                  <a:lin ang="5400000" scaled="1"/>
                </a:gradFill>
                <a:latin typeface="Segoe UI"/>
              </a:rPr>
              <a:t>Shared capabilities across features</a:t>
            </a:r>
          </a:p>
          <a:p>
            <a:pPr marL="121149" indent="-121149" defTabSz="658734">
              <a:lnSpc>
                <a:spcPct val="90000"/>
              </a:lnSpc>
              <a:buFontTx/>
              <a:buChar char="-"/>
              <a:defRPr/>
            </a:pPr>
            <a:r>
              <a:rPr lang="en-US" sz="809" spc="-35" dirty="0">
                <a:gradFill>
                  <a:gsLst>
                    <a:gs pos="0">
                      <a:srgbClr val="FFFFFF"/>
                    </a:gs>
                    <a:gs pos="100000">
                      <a:srgbClr val="FFFFFF"/>
                    </a:gs>
                  </a:gsLst>
                  <a:lin ang="5400000" scaled="1"/>
                </a:gradFill>
                <a:latin typeface="Segoe UI"/>
              </a:rPr>
              <a:t>Role Based Access Control</a:t>
            </a:r>
          </a:p>
          <a:p>
            <a:pPr marL="121149" indent="-121149" defTabSz="658734">
              <a:lnSpc>
                <a:spcPct val="90000"/>
              </a:lnSpc>
              <a:buFontTx/>
              <a:buChar char="-"/>
              <a:defRPr/>
            </a:pPr>
            <a:r>
              <a:rPr lang="en-US" sz="809" spc="-35" dirty="0">
                <a:gradFill>
                  <a:gsLst>
                    <a:gs pos="0">
                      <a:srgbClr val="FFFFFF"/>
                    </a:gs>
                    <a:gs pos="100000">
                      <a:srgbClr val="FFFFFF"/>
                    </a:gs>
                  </a:gsLst>
                  <a:lin ang="5400000" scaled="1"/>
                </a:gradFill>
                <a:latin typeface="Segoe UI"/>
              </a:rPr>
              <a:t>Secure, global store for variables, credentials, certificates, connections</a:t>
            </a:r>
          </a:p>
          <a:p>
            <a:pPr marL="121149" indent="-121149" defTabSz="658734">
              <a:lnSpc>
                <a:spcPct val="90000"/>
              </a:lnSpc>
              <a:buFontTx/>
              <a:buChar char="-"/>
              <a:defRPr/>
            </a:pPr>
            <a:r>
              <a:rPr lang="en-US" sz="809" spc="-35" dirty="0">
                <a:gradFill>
                  <a:gsLst>
                    <a:gs pos="0">
                      <a:srgbClr val="FFFFFF"/>
                    </a:gs>
                    <a:gs pos="100000">
                      <a:srgbClr val="FFFFFF"/>
                    </a:gs>
                  </a:gsLst>
                  <a:lin ang="5400000" scaled="1"/>
                </a:gradFill>
                <a:latin typeface="Segoe UI"/>
              </a:rPr>
              <a:t>Schedules</a:t>
            </a:r>
          </a:p>
          <a:p>
            <a:pPr marL="121149" indent="-121149" defTabSz="658734">
              <a:lnSpc>
                <a:spcPct val="90000"/>
              </a:lnSpc>
              <a:buFontTx/>
              <a:buChar char="-"/>
              <a:defRPr/>
            </a:pPr>
            <a:r>
              <a:rPr lang="en-US" sz="809" spc="-35" dirty="0">
                <a:gradFill>
                  <a:gsLst>
                    <a:gs pos="0">
                      <a:srgbClr val="FFFFFF"/>
                    </a:gs>
                    <a:gs pos="100000">
                      <a:srgbClr val="FFFFFF"/>
                    </a:gs>
                  </a:gsLst>
                  <a:lin ang="5400000" scaled="1"/>
                </a:gradFill>
                <a:latin typeface="Segoe UI"/>
              </a:rPr>
              <a:t>Modules</a:t>
            </a:r>
          </a:p>
          <a:p>
            <a:pPr marL="121149" indent="-121149" defTabSz="658734">
              <a:lnSpc>
                <a:spcPct val="90000"/>
              </a:lnSpc>
              <a:buFontTx/>
              <a:buChar char="-"/>
              <a:defRPr/>
            </a:pPr>
            <a:r>
              <a:rPr lang="en-US" sz="809" spc="-35" dirty="0">
                <a:gradFill>
                  <a:gsLst>
                    <a:gs pos="0">
                      <a:srgbClr val="FFFFFF"/>
                    </a:gs>
                    <a:gs pos="100000">
                      <a:srgbClr val="FFFFFF"/>
                    </a:gs>
                  </a:gsLst>
                  <a:lin ang="5400000" scaled="1"/>
                </a:gradFill>
                <a:latin typeface="Segoe UI"/>
              </a:rPr>
              <a:t>Source control support</a:t>
            </a:r>
          </a:p>
          <a:p>
            <a:pPr marL="121149" indent="-121149" defTabSz="658734">
              <a:lnSpc>
                <a:spcPct val="90000"/>
              </a:lnSpc>
              <a:buFontTx/>
              <a:buChar char="-"/>
              <a:defRPr/>
            </a:pPr>
            <a:r>
              <a:rPr lang="en-US" sz="809" spc="-35" dirty="0">
                <a:gradFill>
                  <a:gsLst>
                    <a:gs pos="0">
                      <a:srgbClr val="FFFFFF"/>
                    </a:gs>
                    <a:gs pos="100000">
                      <a:srgbClr val="FFFFFF"/>
                    </a:gs>
                  </a:gsLst>
                  <a:lin ang="5400000" scaled="1"/>
                </a:gradFill>
                <a:latin typeface="Segoe UI"/>
              </a:rPr>
              <a:t>Auditing</a:t>
            </a:r>
          </a:p>
          <a:p>
            <a:pPr marL="121149" indent="-121149" defTabSz="658734">
              <a:lnSpc>
                <a:spcPct val="90000"/>
              </a:lnSpc>
              <a:buFontTx/>
              <a:buChar char="-"/>
              <a:defRPr/>
            </a:pPr>
            <a:r>
              <a:rPr lang="en-US" sz="809" spc="-35" dirty="0">
                <a:gradFill>
                  <a:gsLst>
                    <a:gs pos="0">
                      <a:srgbClr val="FFFFFF"/>
                    </a:gs>
                    <a:gs pos="100000">
                      <a:srgbClr val="FFFFFF"/>
                    </a:gs>
                  </a:gsLst>
                  <a:lin ang="5400000" scaled="1"/>
                </a:gradFill>
                <a:latin typeface="Segoe UI"/>
              </a:rPr>
              <a:t>Tags</a:t>
            </a:r>
          </a:p>
          <a:p>
            <a:pPr marL="121149" indent="-121149" defTabSz="658734">
              <a:lnSpc>
                <a:spcPct val="90000"/>
              </a:lnSpc>
              <a:buFontTx/>
              <a:buChar char="-"/>
              <a:defRPr/>
            </a:pPr>
            <a:endParaRPr lang="en-US" sz="793" spc="-35" dirty="0">
              <a:gradFill>
                <a:gsLst>
                  <a:gs pos="0">
                    <a:srgbClr val="FFFFFF"/>
                  </a:gs>
                  <a:gs pos="100000">
                    <a:srgbClr val="FFFFFF"/>
                  </a:gs>
                </a:gsLst>
                <a:lin ang="5400000" scaled="1"/>
              </a:gradFill>
              <a:latin typeface="Segoe UI"/>
            </a:endParaRPr>
          </a:p>
          <a:p>
            <a:pPr defTabSz="658734">
              <a:lnSpc>
                <a:spcPct val="90000"/>
              </a:lnSpc>
              <a:defRPr/>
            </a:pPr>
            <a:r>
              <a:rPr lang="en-US" sz="882" spc="-35" dirty="0">
                <a:gradFill>
                  <a:gsLst>
                    <a:gs pos="0">
                      <a:srgbClr val="FFFFFF"/>
                    </a:gs>
                    <a:gs pos="100000">
                      <a:srgbClr val="FFFFFF"/>
                    </a:gs>
                  </a:gsLst>
                  <a:lin ang="5400000" scaled="1"/>
                </a:gradFill>
                <a:latin typeface="Segoe UI"/>
              </a:rPr>
              <a:t>Integration</a:t>
            </a:r>
          </a:p>
          <a:p>
            <a:pPr marL="121149" indent="-121149" defTabSz="658734">
              <a:lnSpc>
                <a:spcPct val="90000"/>
              </a:lnSpc>
              <a:buFontTx/>
              <a:buChar char="-"/>
              <a:defRPr/>
            </a:pPr>
            <a:r>
              <a:rPr lang="en-US" sz="793" spc="-35" dirty="0">
                <a:gradFill>
                  <a:gsLst>
                    <a:gs pos="0">
                      <a:srgbClr val="FFFFFF"/>
                    </a:gs>
                    <a:gs pos="100000">
                      <a:srgbClr val="FFFFFF"/>
                    </a:gs>
                  </a:gsLst>
                  <a:lin ang="5400000" scaled="1"/>
                </a:gradFill>
                <a:latin typeface="Segoe UI"/>
              </a:rPr>
              <a:t>Included with Azure SDK</a:t>
            </a:r>
          </a:p>
          <a:p>
            <a:pPr marL="121149" indent="-121149" defTabSz="658734">
              <a:lnSpc>
                <a:spcPct val="90000"/>
              </a:lnSpc>
              <a:buFontTx/>
              <a:buChar char="-"/>
              <a:defRPr/>
            </a:pPr>
            <a:r>
              <a:rPr lang="en-US" sz="793" spc="-35" dirty="0" err="1">
                <a:gradFill>
                  <a:gsLst>
                    <a:gs pos="0">
                      <a:srgbClr val="FFFFFF"/>
                    </a:gs>
                    <a:gs pos="100000">
                      <a:srgbClr val="FFFFFF"/>
                    </a:gs>
                  </a:gsLst>
                  <a:lin ang="5400000" scaled="1"/>
                </a:gradFill>
                <a:latin typeface="Segoe UI"/>
              </a:rPr>
              <a:t>Webhooks</a:t>
            </a:r>
            <a:r>
              <a:rPr lang="en-US" sz="793" spc="-35" dirty="0">
                <a:gradFill>
                  <a:gsLst>
                    <a:gs pos="0">
                      <a:srgbClr val="FFFFFF"/>
                    </a:gs>
                    <a:gs pos="100000">
                      <a:srgbClr val="FFFFFF"/>
                    </a:gs>
                  </a:gsLst>
                  <a:lin ang="5400000" scaled="1"/>
                </a:gradFill>
                <a:latin typeface="Segoe UI"/>
              </a:rPr>
              <a:t> to start runbook remotely</a:t>
            </a:r>
          </a:p>
        </p:txBody>
      </p:sp>
      <p:sp>
        <p:nvSpPr>
          <p:cNvPr id="2" name="Rectangle 1"/>
          <p:cNvSpPr/>
          <p:nvPr/>
        </p:nvSpPr>
        <p:spPr>
          <a:xfrm>
            <a:off x="6572136" y="342921"/>
            <a:ext cx="1340110" cy="327205"/>
          </a:xfrm>
          <a:prstGeom prst="rect">
            <a:avLst/>
          </a:prstGeom>
        </p:spPr>
        <p:txBody>
          <a:bodyPr wrap="none">
            <a:spAutoFit/>
          </a:bodyPr>
          <a:lstStyle/>
          <a:p>
            <a:pPr defTabSz="658734">
              <a:lnSpc>
                <a:spcPct val="90000"/>
              </a:lnSpc>
              <a:defRPr/>
            </a:pPr>
            <a:r>
              <a:rPr lang="en-US" sz="1696" spc="-35" dirty="0">
                <a:gradFill>
                  <a:gsLst>
                    <a:gs pos="0">
                      <a:srgbClr val="FFFFFF"/>
                    </a:gs>
                    <a:gs pos="100000">
                      <a:srgbClr val="FFFFFF"/>
                    </a:gs>
                  </a:gsLst>
                  <a:lin ang="5400000" scaled="1"/>
                </a:gradFill>
                <a:latin typeface="Segoe UI"/>
              </a:rPr>
              <a:t>Key Features</a:t>
            </a:r>
          </a:p>
        </p:txBody>
      </p:sp>
      <p:sp>
        <p:nvSpPr>
          <p:cNvPr id="682" name="Rectangle 681"/>
          <p:cNvSpPr/>
          <p:nvPr/>
        </p:nvSpPr>
        <p:spPr bwMode="auto">
          <a:xfrm>
            <a:off x="3692962" y="662853"/>
            <a:ext cx="2879174" cy="3380009"/>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4593" tIns="32296" rIns="64593" bIns="32296" numCol="1" rtlCol="0" anchor="ctr" anchorCtr="0" compatLnSpc="1">
            <a:prstTxWarp prst="textNoShape">
              <a:avLst/>
            </a:prstTxWarp>
          </a:bodyPr>
          <a:lstStyle/>
          <a:p>
            <a:pPr marL="247120" indent="-247120" defTabSz="645668" fontAlgn="base">
              <a:lnSpc>
                <a:spcPct val="90000"/>
              </a:lnSpc>
              <a:spcBef>
                <a:spcPct val="0"/>
              </a:spcBef>
              <a:spcAft>
                <a:spcPct val="0"/>
              </a:spcAft>
              <a:buFont typeface="Wingdings" panose="05000000000000000000" pitchFamily="2" charset="2"/>
              <a:buChar char="ü"/>
              <a:defRPr/>
            </a:pPr>
            <a:r>
              <a:rPr lang="en-US" sz="1442" spc="-35" dirty="0">
                <a:solidFill>
                  <a:srgbClr val="FFFFFF"/>
                </a:solidFill>
                <a:latin typeface="Segoe UI Light"/>
              </a:rPr>
              <a:t>Manage any cloud &amp; on premises</a:t>
            </a:r>
          </a:p>
          <a:p>
            <a:pPr marL="247120" indent="-247120" defTabSz="645668" fontAlgn="base">
              <a:lnSpc>
                <a:spcPct val="90000"/>
              </a:lnSpc>
              <a:spcBef>
                <a:spcPct val="0"/>
              </a:spcBef>
              <a:spcAft>
                <a:spcPct val="0"/>
              </a:spcAft>
              <a:buFont typeface="Wingdings" panose="05000000000000000000" pitchFamily="2" charset="2"/>
              <a:buChar char="ü"/>
              <a:defRPr/>
            </a:pPr>
            <a:endParaRPr lang="en-US" sz="1442" spc="-35" dirty="0">
              <a:solidFill>
                <a:srgbClr val="FFFFFF"/>
              </a:solidFill>
              <a:latin typeface="Segoe UI Light"/>
            </a:endParaRPr>
          </a:p>
          <a:p>
            <a:pPr marL="247120" indent="-247120" defTabSz="645668" fontAlgn="base">
              <a:lnSpc>
                <a:spcPct val="90000"/>
              </a:lnSpc>
              <a:spcBef>
                <a:spcPct val="0"/>
              </a:spcBef>
              <a:spcAft>
                <a:spcPct val="0"/>
              </a:spcAft>
              <a:buFont typeface="Wingdings" panose="05000000000000000000" pitchFamily="2" charset="2"/>
              <a:buChar char="ü"/>
              <a:defRPr/>
            </a:pPr>
            <a:r>
              <a:rPr lang="en-US" sz="1442" spc="-35" dirty="0">
                <a:solidFill>
                  <a:srgbClr val="FFFFFF"/>
                </a:solidFill>
                <a:latin typeface="Segoe UI Light"/>
              </a:rPr>
              <a:t>Windows &amp; Linux</a:t>
            </a:r>
          </a:p>
          <a:p>
            <a:pPr marL="247120" indent="-247120" defTabSz="645668" fontAlgn="base">
              <a:lnSpc>
                <a:spcPct val="90000"/>
              </a:lnSpc>
              <a:spcBef>
                <a:spcPct val="0"/>
              </a:spcBef>
              <a:spcAft>
                <a:spcPct val="0"/>
              </a:spcAft>
              <a:buFont typeface="Wingdings" panose="05000000000000000000" pitchFamily="2" charset="2"/>
              <a:buChar char="ü"/>
              <a:defRPr/>
            </a:pPr>
            <a:endParaRPr lang="en-US" sz="1442" spc="-35" dirty="0">
              <a:solidFill>
                <a:srgbClr val="FFFFFF"/>
              </a:solidFill>
              <a:latin typeface="Segoe UI Light"/>
            </a:endParaRPr>
          </a:p>
          <a:p>
            <a:pPr marL="247120" indent="-247120" defTabSz="645668" fontAlgn="base">
              <a:lnSpc>
                <a:spcPct val="90000"/>
              </a:lnSpc>
              <a:spcBef>
                <a:spcPct val="0"/>
              </a:spcBef>
              <a:spcAft>
                <a:spcPct val="0"/>
              </a:spcAft>
              <a:buFont typeface="Wingdings" panose="05000000000000000000" pitchFamily="2" charset="2"/>
              <a:buChar char="ü"/>
              <a:defRPr/>
            </a:pPr>
            <a:r>
              <a:rPr lang="en-US" sz="1442" spc="-35" dirty="0">
                <a:solidFill>
                  <a:srgbClr val="FFFFFF"/>
                </a:solidFill>
                <a:latin typeface="Segoe UI Light"/>
              </a:rPr>
              <a:t>Configuration Management</a:t>
            </a:r>
          </a:p>
          <a:p>
            <a:pPr defTabSz="645668" fontAlgn="base">
              <a:lnSpc>
                <a:spcPct val="90000"/>
              </a:lnSpc>
              <a:spcBef>
                <a:spcPct val="0"/>
              </a:spcBef>
              <a:spcAft>
                <a:spcPct val="0"/>
              </a:spcAft>
              <a:defRPr/>
            </a:pPr>
            <a:endParaRPr lang="en-US" sz="1442" spc="-35" dirty="0">
              <a:solidFill>
                <a:srgbClr val="FFFFFF"/>
              </a:solidFill>
              <a:latin typeface="Segoe UI Light"/>
            </a:endParaRPr>
          </a:p>
          <a:p>
            <a:pPr marL="247120" indent="-247120" defTabSz="645668" fontAlgn="base">
              <a:lnSpc>
                <a:spcPct val="90000"/>
              </a:lnSpc>
              <a:spcBef>
                <a:spcPct val="0"/>
              </a:spcBef>
              <a:spcAft>
                <a:spcPct val="0"/>
              </a:spcAft>
              <a:buFont typeface="Wingdings" panose="05000000000000000000" pitchFamily="2" charset="2"/>
              <a:buChar char="ü"/>
              <a:defRPr/>
            </a:pPr>
            <a:r>
              <a:rPr lang="en-US" sz="1442" spc="-35" dirty="0">
                <a:solidFill>
                  <a:srgbClr val="FFFFFF"/>
                </a:solidFill>
                <a:latin typeface="Segoe UI Light"/>
              </a:rPr>
              <a:t>Process Automation</a:t>
            </a:r>
          </a:p>
          <a:p>
            <a:pPr marL="247120" indent="-247120" defTabSz="645668" fontAlgn="base">
              <a:lnSpc>
                <a:spcPct val="90000"/>
              </a:lnSpc>
              <a:spcBef>
                <a:spcPct val="0"/>
              </a:spcBef>
              <a:spcAft>
                <a:spcPct val="0"/>
              </a:spcAft>
              <a:buFont typeface="Wingdings" panose="05000000000000000000" pitchFamily="2" charset="2"/>
              <a:buChar char="ü"/>
              <a:defRPr/>
            </a:pPr>
            <a:endParaRPr lang="en-US" sz="1442" spc="-35" dirty="0">
              <a:solidFill>
                <a:srgbClr val="FFFFFF"/>
              </a:solidFill>
              <a:latin typeface="Segoe UI Light"/>
            </a:endParaRPr>
          </a:p>
          <a:p>
            <a:pPr marL="247120" indent="-247120" defTabSz="645668" fontAlgn="base">
              <a:lnSpc>
                <a:spcPct val="90000"/>
              </a:lnSpc>
              <a:spcBef>
                <a:spcPct val="0"/>
              </a:spcBef>
              <a:spcAft>
                <a:spcPct val="0"/>
              </a:spcAft>
              <a:buFont typeface="Wingdings" panose="05000000000000000000" pitchFamily="2" charset="2"/>
              <a:buChar char="ü"/>
              <a:defRPr/>
            </a:pPr>
            <a:r>
              <a:rPr lang="en-US" sz="1442" spc="-35" dirty="0">
                <a:solidFill>
                  <a:srgbClr val="FFFFFF"/>
                </a:solidFill>
                <a:latin typeface="Segoe UI Light"/>
              </a:rPr>
              <a:t>Update Management</a:t>
            </a:r>
          </a:p>
        </p:txBody>
      </p:sp>
      <p:pic>
        <p:nvPicPr>
          <p:cNvPr id="21" name="Picture 20" descr="\\MAGNUM\Projects\Microsoft\Cloud Power FY12\Design\ICONS_PNG\Application.png"/>
          <p:cNvPicPr>
            <a:picLocks noChangeAspect="1" noChangeArrowheads="1"/>
          </p:cNvPicPr>
          <p:nvPr/>
        </p:nvPicPr>
        <p:blipFill rotWithShape="1">
          <a:blip r:embed="rId4" cstate="print">
            <a:biLevel thresh="25000"/>
          </a:blip>
          <a:srcRect l="30174" t="36465" r="28608" b="29915"/>
          <a:stretch/>
        </p:blipFill>
        <p:spPr bwMode="auto">
          <a:xfrm>
            <a:off x="404714" y="4662299"/>
            <a:ext cx="230639" cy="188173"/>
          </a:xfrm>
          <a:prstGeom prst="rect">
            <a:avLst/>
          </a:prstGeom>
          <a:noFill/>
          <a:ln>
            <a:noFill/>
          </a:ln>
        </p:spPr>
      </p:pic>
      <p:grpSp>
        <p:nvGrpSpPr>
          <p:cNvPr id="8" name="Group 7"/>
          <p:cNvGrpSpPr/>
          <p:nvPr/>
        </p:nvGrpSpPr>
        <p:grpSpPr>
          <a:xfrm>
            <a:off x="3143832" y="4647918"/>
            <a:ext cx="267161" cy="205120"/>
            <a:chOff x="2818947" y="6380572"/>
            <a:chExt cx="404990" cy="292996"/>
          </a:xfrm>
          <a:solidFill>
            <a:schemeClr val="tx1"/>
          </a:solidFill>
        </p:grpSpPr>
        <p:sp>
          <p:nvSpPr>
            <p:cNvPr id="23" name="Freeform 26"/>
            <p:cNvSpPr>
              <a:spLocks noChangeAspect="1" noEditPoints="1"/>
            </p:cNvSpPr>
            <p:nvPr/>
          </p:nvSpPr>
          <p:spPr bwMode="auto">
            <a:xfrm>
              <a:off x="2818947" y="6552216"/>
              <a:ext cx="150203" cy="121352"/>
            </a:xfrm>
            <a:custGeom>
              <a:avLst/>
              <a:gdLst>
                <a:gd name="T0" fmla="*/ 913 w 1219"/>
                <a:gd name="T1" fmla="*/ 603 h 985"/>
                <a:gd name="T2" fmla="*/ 1214 w 1219"/>
                <a:gd name="T3" fmla="*/ 523 h 985"/>
                <a:gd name="T4" fmla="*/ 1214 w 1219"/>
                <a:gd name="T5" fmla="*/ 660 h 985"/>
                <a:gd name="T6" fmla="*/ 1130 w 1219"/>
                <a:gd name="T7" fmla="*/ 732 h 985"/>
                <a:gd name="T8" fmla="*/ 1156 w 1219"/>
                <a:gd name="T9" fmla="*/ 814 h 985"/>
                <a:gd name="T10" fmla="*/ 1005 w 1219"/>
                <a:gd name="T11" fmla="*/ 873 h 985"/>
                <a:gd name="T12" fmla="*/ 937 w 1219"/>
                <a:gd name="T13" fmla="*/ 906 h 985"/>
                <a:gd name="T14" fmla="*/ 788 w 1219"/>
                <a:gd name="T15" fmla="*/ 985 h 985"/>
                <a:gd name="T16" fmla="*/ 749 w 1219"/>
                <a:gd name="T17" fmla="*/ 891 h 985"/>
                <a:gd name="T18" fmla="*/ 631 w 1219"/>
                <a:gd name="T19" fmla="*/ 899 h 985"/>
                <a:gd name="T20" fmla="*/ 533 w 1219"/>
                <a:gd name="T21" fmla="*/ 802 h 985"/>
                <a:gd name="T22" fmla="*/ 546 w 1219"/>
                <a:gd name="T23" fmla="*/ 689 h 985"/>
                <a:gd name="T24" fmla="*/ 463 w 1219"/>
                <a:gd name="T25" fmla="*/ 649 h 985"/>
                <a:gd name="T26" fmla="*/ 536 w 1219"/>
                <a:gd name="T27" fmla="*/ 501 h 985"/>
                <a:gd name="T28" fmla="*/ 563 w 1219"/>
                <a:gd name="T29" fmla="*/ 436 h 985"/>
                <a:gd name="T30" fmla="*/ 619 w 1219"/>
                <a:gd name="T31" fmla="*/ 279 h 985"/>
                <a:gd name="T32" fmla="*/ 706 w 1219"/>
                <a:gd name="T33" fmla="*/ 308 h 985"/>
                <a:gd name="T34" fmla="*/ 778 w 1219"/>
                <a:gd name="T35" fmla="*/ 230 h 985"/>
                <a:gd name="T36" fmla="*/ 915 w 1219"/>
                <a:gd name="T37" fmla="*/ 230 h 985"/>
                <a:gd name="T38" fmla="*/ 986 w 1219"/>
                <a:gd name="T39" fmla="*/ 307 h 985"/>
                <a:gd name="T40" fmla="*/ 1072 w 1219"/>
                <a:gd name="T41" fmla="*/ 279 h 985"/>
                <a:gd name="T42" fmla="*/ 1129 w 1219"/>
                <a:gd name="T43" fmla="*/ 434 h 985"/>
                <a:gd name="T44" fmla="*/ 1156 w 1219"/>
                <a:gd name="T45" fmla="*/ 501 h 985"/>
                <a:gd name="T46" fmla="*/ 1035 w 1219"/>
                <a:gd name="T47" fmla="*/ 603 h 985"/>
                <a:gd name="T48" fmla="*/ 846 w 1219"/>
                <a:gd name="T49" fmla="*/ 792 h 985"/>
                <a:gd name="T50" fmla="*/ 316 w 1219"/>
                <a:gd name="T51" fmla="*/ 263 h 985"/>
                <a:gd name="T52" fmla="*/ 526 w 1219"/>
                <a:gd name="T53" fmla="*/ 206 h 985"/>
                <a:gd name="T54" fmla="*/ 526 w 1219"/>
                <a:gd name="T55" fmla="*/ 302 h 985"/>
                <a:gd name="T56" fmla="*/ 468 w 1219"/>
                <a:gd name="T57" fmla="*/ 352 h 985"/>
                <a:gd name="T58" fmla="*/ 486 w 1219"/>
                <a:gd name="T59" fmla="*/ 410 h 985"/>
                <a:gd name="T60" fmla="*/ 380 w 1219"/>
                <a:gd name="T61" fmla="*/ 452 h 985"/>
                <a:gd name="T62" fmla="*/ 333 w 1219"/>
                <a:gd name="T63" fmla="*/ 475 h 985"/>
                <a:gd name="T64" fmla="*/ 229 w 1219"/>
                <a:gd name="T65" fmla="*/ 532 h 985"/>
                <a:gd name="T66" fmla="*/ 200 w 1219"/>
                <a:gd name="T67" fmla="*/ 465 h 985"/>
                <a:gd name="T68" fmla="*/ 118 w 1219"/>
                <a:gd name="T69" fmla="*/ 470 h 985"/>
                <a:gd name="T70" fmla="*/ 50 w 1219"/>
                <a:gd name="T71" fmla="*/ 402 h 985"/>
                <a:gd name="T72" fmla="*/ 59 w 1219"/>
                <a:gd name="T73" fmla="*/ 323 h 985"/>
                <a:gd name="T74" fmla="*/ 0 w 1219"/>
                <a:gd name="T75" fmla="*/ 295 h 985"/>
                <a:gd name="T76" fmla="*/ 53 w 1219"/>
                <a:gd name="T77" fmla="*/ 192 h 985"/>
                <a:gd name="T78" fmla="*/ 72 w 1219"/>
                <a:gd name="T79" fmla="*/ 146 h 985"/>
                <a:gd name="T80" fmla="*/ 109 w 1219"/>
                <a:gd name="T81" fmla="*/ 36 h 985"/>
                <a:gd name="T82" fmla="*/ 171 w 1219"/>
                <a:gd name="T83" fmla="*/ 56 h 985"/>
                <a:gd name="T84" fmla="*/ 222 w 1219"/>
                <a:gd name="T85" fmla="*/ 2 h 985"/>
                <a:gd name="T86" fmla="*/ 318 w 1219"/>
                <a:gd name="T87" fmla="*/ 2 h 985"/>
                <a:gd name="T88" fmla="*/ 368 w 1219"/>
                <a:gd name="T89" fmla="*/ 55 h 985"/>
                <a:gd name="T90" fmla="*/ 428 w 1219"/>
                <a:gd name="T91" fmla="*/ 36 h 985"/>
                <a:gd name="T92" fmla="*/ 467 w 1219"/>
                <a:gd name="T93" fmla="*/ 145 h 985"/>
                <a:gd name="T94" fmla="*/ 486 w 1219"/>
                <a:gd name="T95" fmla="*/ 192 h 985"/>
                <a:gd name="T96" fmla="*/ 401 w 1219"/>
                <a:gd name="T97" fmla="*/ 263 h 985"/>
                <a:gd name="T98" fmla="*/ 269 w 1219"/>
                <a:gd name="T99" fmla="*/ 395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19" h="985">
                  <a:moveTo>
                    <a:pt x="778" y="603"/>
                  </a:moveTo>
                  <a:cubicBezTo>
                    <a:pt x="778" y="566"/>
                    <a:pt x="808" y="536"/>
                    <a:pt x="845" y="536"/>
                  </a:cubicBezTo>
                  <a:cubicBezTo>
                    <a:pt x="882" y="536"/>
                    <a:pt x="913" y="566"/>
                    <a:pt x="913" y="603"/>
                  </a:cubicBezTo>
                  <a:cubicBezTo>
                    <a:pt x="913" y="640"/>
                    <a:pt x="882" y="670"/>
                    <a:pt x="845" y="670"/>
                  </a:cubicBezTo>
                  <a:cubicBezTo>
                    <a:pt x="808" y="670"/>
                    <a:pt x="778" y="640"/>
                    <a:pt x="778" y="603"/>
                  </a:cubicBezTo>
                  <a:close/>
                  <a:moveTo>
                    <a:pt x="1214" y="523"/>
                  </a:moveTo>
                  <a:cubicBezTo>
                    <a:pt x="1218" y="524"/>
                    <a:pt x="1219" y="529"/>
                    <a:pt x="1219" y="532"/>
                  </a:cubicBezTo>
                  <a:cubicBezTo>
                    <a:pt x="1219" y="532"/>
                    <a:pt x="1219" y="532"/>
                    <a:pt x="1219" y="649"/>
                  </a:cubicBezTo>
                  <a:cubicBezTo>
                    <a:pt x="1219" y="654"/>
                    <a:pt x="1218" y="658"/>
                    <a:pt x="1214" y="660"/>
                  </a:cubicBezTo>
                  <a:cubicBezTo>
                    <a:pt x="1214" y="660"/>
                    <a:pt x="1214" y="660"/>
                    <a:pt x="1157" y="680"/>
                  </a:cubicBezTo>
                  <a:cubicBezTo>
                    <a:pt x="1154" y="681"/>
                    <a:pt x="1149" y="686"/>
                    <a:pt x="1148" y="689"/>
                  </a:cubicBezTo>
                  <a:cubicBezTo>
                    <a:pt x="1148" y="689"/>
                    <a:pt x="1148" y="689"/>
                    <a:pt x="1130" y="732"/>
                  </a:cubicBezTo>
                  <a:cubicBezTo>
                    <a:pt x="1129" y="735"/>
                    <a:pt x="1129" y="742"/>
                    <a:pt x="1130" y="746"/>
                  </a:cubicBezTo>
                  <a:cubicBezTo>
                    <a:pt x="1130" y="746"/>
                    <a:pt x="1130" y="746"/>
                    <a:pt x="1157" y="802"/>
                  </a:cubicBezTo>
                  <a:cubicBezTo>
                    <a:pt x="1160" y="806"/>
                    <a:pt x="1159" y="812"/>
                    <a:pt x="1156" y="814"/>
                  </a:cubicBezTo>
                  <a:cubicBezTo>
                    <a:pt x="1156" y="814"/>
                    <a:pt x="1156" y="814"/>
                    <a:pt x="1072" y="897"/>
                  </a:cubicBezTo>
                  <a:cubicBezTo>
                    <a:pt x="1070" y="900"/>
                    <a:pt x="1064" y="902"/>
                    <a:pt x="1061" y="899"/>
                  </a:cubicBezTo>
                  <a:cubicBezTo>
                    <a:pt x="1061" y="899"/>
                    <a:pt x="1061" y="899"/>
                    <a:pt x="1005" y="873"/>
                  </a:cubicBezTo>
                  <a:cubicBezTo>
                    <a:pt x="1002" y="871"/>
                    <a:pt x="996" y="872"/>
                    <a:pt x="991" y="873"/>
                  </a:cubicBezTo>
                  <a:cubicBezTo>
                    <a:pt x="991" y="873"/>
                    <a:pt x="991" y="873"/>
                    <a:pt x="946" y="893"/>
                  </a:cubicBezTo>
                  <a:cubicBezTo>
                    <a:pt x="941" y="896"/>
                    <a:pt x="938" y="902"/>
                    <a:pt x="937" y="906"/>
                  </a:cubicBezTo>
                  <a:cubicBezTo>
                    <a:pt x="937" y="906"/>
                    <a:pt x="937" y="906"/>
                    <a:pt x="915" y="969"/>
                  </a:cubicBezTo>
                  <a:cubicBezTo>
                    <a:pt x="914" y="972"/>
                    <a:pt x="909" y="985"/>
                    <a:pt x="906" y="985"/>
                  </a:cubicBezTo>
                  <a:cubicBezTo>
                    <a:pt x="906" y="985"/>
                    <a:pt x="906" y="985"/>
                    <a:pt x="788" y="985"/>
                  </a:cubicBezTo>
                  <a:cubicBezTo>
                    <a:pt x="784" y="985"/>
                    <a:pt x="779" y="972"/>
                    <a:pt x="778" y="969"/>
                  </a:cubicBezTo>
                  <a:cubicBezTo>
                    <a:pt x="778" y="969"/>
                    <a:pt x="778" y="969"/>
                    <a:pt x="758" y="902"/>
                  </a:cubicBezTo>
                  <a:cubicBezTo>
                    <a:pt x="757" y="897"/>
                    <a:pt x="752" y="893"/>
                    <a:pt x="749" y="891"/>
                  </a:cubicBezTo>
                  <a:cubicBezTo>
                    <a:pt x="749" y="891"/>
                    <a:pt x="749" y="891"/>
                    <a:pt x="701" y="872"/>
                  </a:cubicBezTo>
                  <a:cubicBezTo>
                    <a:pt x="698" y="870"/>
                    <a:pt x="691" y="870"/>
                    <a:pt x="687" y="872"/>
                  </a:cubicBezTo>
                  <a:cubicBezTo>
                    <a:pt x="687" y="872"/>
                    <a:pt x="687" y="872"/>
                    <a:pt x="631" y="899"/>
                  </a:cubicBezTo>
                  <a:cubicBezTo>
                    <a:pt x="627" y="902"/>
                    <a:pt x="621" y="900"/>
                    <a:pt x="619" y="897"/>
                  </a:cubicBezTo>
                  <a:cubicBezTo>
                    <a:pt x="619" y="897"/>
                    <a:pt x="619" y="897"/>
                    <a:pt x="535" y="814"/>
                  </a:cubicBezTo>
                  <a:cubicBezTo>
                    <a:pt x="533" y="812"/>
                    <a:pt x="531" y="806"/>
                    <a:pt x="533" y="802"/>
                  </a:cubicBezTo>
                  <a:cubicBezTo>
                    <a:pt x="533" y="802"/>
                    <a:pt x="533" y="802"/>
                    <a:pt x="562" y="742"/>
                  </a:cubicBezTo>
                  <a:cubicBezTo>
                    <a:pt x="563" y="739"/>
                    <a:pt x="563" y="733"/>
                    <a:pt x="562" y="729"/>
                  </a:cubicBezTo>
                  <a:cubicBezTo>
                    <a:pt x="562" y="729"/>
                    <a:pt x="562" y="729"/>
                    <a:pt x="546" y="689"/>
                  </a:cubicBezTo>
                  <a:cubicBezTo>
                    <a:pt x="543" y="686"/>
                    <a:pt x="538" y="681"/>
                    <a:pt x="535" y="680"/>
                  </a:cubicBezTo>
                  <a:cubicBezTo>
                    <a:pt x="535" y="680"/>
                    <a:pt x="535" y="680"/>
                    <a:pt x="473" y="660"/>
                  </a:cubicBezTo>
                  <a:cubicBezTo>
                    <a:pt x="470" y="658"/>
                    <a:pt x="463" y="654"/>
                    <a:pt x="463" y="649"/>
                  </a:cubicBezTo>
                  <a:cubicBezTo>
                    <a:pt x="463" y="649"/>
                    <a:pt x="463" y="649"/>
                    <a:pt x="463" y="532"/>
                  </a:cubicBezTo>
                  <a:cubicBezTo>
                    <a:pt x="463" y="529"/>
                    <a:pt x="470" y="524"/>
                    <a:pt x="473" y="523"/>
                  </a:cubicBezTo>
                  <a:cubicBezTo>
                    <a:pt x="473" y="523"/>
                    <a:pt x="473" y="523"/>
                    <a:pt x="536" y="501"/>
                  </a:cubicBezTo>
                  <a:cubicBezTo>
                    <a:pt x="541" y="500"/>
                    <a:pt x="544" y="496"/>
                    <a:pt x="546" y="492"/>
                  </a:cubicBezTo>
                  <a:cubicBezTo>
                    <a:pt x="546" y="492"/>
                    <a:pt x="546" y="492"/>
                    <a:pt x="563" y="449"/>
                  </a:cubicBezTo>
                  <a:cubicBezTo>
                    <a:pt x="566" y="446"/>
                    <a:pt x="564" y="440"/>
                    <a:pt x="563" y="436"/>
                  </a:cubicBezTo>
                  <a:cubicBezTo>
                    <a:pt x="563" y="436"/>
                    <a:pt x="563" y="436"/>
                    <a:pt x="534" y="374"/>
                  </a:cubicBezTo>
                  <a:cubicBezTo>
                    <a:pt x="531" y="370"/>
                    <a:pt x="533" y="366"/>
                    <a:pt x="535" y="362"/>
                  </a:cubicBezTo>
                  <a:cubicBezTo>
                    <a:pt x="535" y="362"/>
                    <a:pt x="535" y="362"/>
                    <a:pt x="619" y="279"/>
                  </a:cubicBezTo>
                  <a:cubicBezTo>
                    <a:pt x="621" y="277"/>
                    <a:pt x="627" y="276"/>
                    <a:pt x="631" y="277"/>
                  </a:cubicBezTo>
                  <a:cubicBezTo>
                    <a:pt x="631" y="277"/>
                    <a:pt x="631" y="277"/>
                    <a:pt x="692" y="308"/>
                  </a:cubicBezTo>
                  <a:cubicBezTo>
                    <a:pt x="696" y="309"/>
                    <a:pt x="703" y="310"/>
                    <a:pt x="706" y="308"/>
                  </a:cubicBezTo>
                  <a:cubicBezTo>
                    <a:pt x="706" y="308"/>
                    <a:pt x="706" y="308"/>
                    <a:pt x="749" y="292"/>
                  </a:cubicBezTo>
                  <a:cubicBezTo>
                    <a:pt x="752" y="290"/>
                    <a:pt x="757" y="288"/>
                    <a:pt x="758" y="284"/>
                  </a:cubicBezTo>
                  <a:cubicBezTo>
                    <a:pt x="758" y="284"/>
                    <a:pt x="758" y="284"/>
                    <a:pt x="778" y="230"/>
                  </a:cubicBezTo>
                  <a:cubicBezTo>
                    <a:pt x="779" y="225"/>
                    <a:pt x="784" y="230"/>
                    <a:pt x="788" y="230"/>
                  </a:cubicBezTo>
                  <a:cubicBezTo>
                    <a:pt x="788" y="230"/>
                    <a:pt x="788" y="230"/>
                    <a:pt x="906" y="230"/>
                  </a:cubicBezTo>
                  <a:cubicBezTo>
                    <a:pt x="909" y="230"/>
                    <a:pt x="914" y="225"/>
                    <a:pt x="915" y="230"/>
                  </a:cubicBezTo>
                  <a:cubicBezTo>
                    <a:pt x="915" y="230"/>
                    <a:pt x="915" y="230"/>
                    <a:pt x="937" y="281"/>
                  </a:cubicBezTo>
                  <a:cubicBezTo>
                    <a:pt x="938" y="284"/>
                    <a:pt x="941" y="289"/>
                    <a:pt x="946" y="290"/>
                  </a:cubicBezTo>
                  <a:cubicBezTo>
                    <a:pt x="946" y="290"/>
                    <a:pt x="946" y="290"/>
                    <a:pt x="986" y="307"/>
                  </a:cubicBezTo>
                  <a:cubicBezTo>
                    <a:pt x="990" y="309"/>
                    <a:pt x="997" y="308"/>
                    <a:pt x="1000" y="307"/>
                  </a:cubicBezTo>
                  <a:cubicBezTo>
                    <a:pt x="1000" y="307"/>
                    <a:pt x="1000" y="307"/>
                    <a:pt x="1061" y="277"/>
                  </a:cubicBezTo>
                  <a:cubicBezTo>
                    <a:pt x="1064" y="276"/>
                    <a:pt x="1070" y="276"/>
                    <a:pt x="1072" y="279"/>
                  </a:cubicBezTo>
                  <a:cubicBezTo>
                    <a:pt x="1072" y="279"/>
                    <a:pt x="1072" y="279"/>
                    <a:pt x="1156" y="362"/>
                  </a:cubicBezTo>
                  <a:cubicBezTo>
                    <a:pt x="1159" y="366"/>
                    <a:pt x="1160" y="370"/>
                    <a:pt x="1157" y="374"/>
                  </a:cubicBezTo>
                  <a:cubicBezTo>
                    <a:pt x="1157" y="374"/>
                    <a:pt x="1157" y="374"/>
                    <a:pt x="1129" y="434"/>
                  </a:cubicBezTo>
                  <a:cubicBezTo>
                    <a:pt x="1127" y="438"/>
                    <a:pt x="1127" y="444"/>
                    <a:pt x="1129" y="447"/>
                  </a:cubicBezTo>
                  <a:cubicBezTo>
                    <a:pt x="1129" y="447"/>
                    <a:pt x="1129" y="447"/>
                    <a:pt x="1147" y="492"/>
                  </a:cubicBezTo>
                  <a:cubicBezTo>
                    <a:pt x="1149" y="496"/>
                    <a:pt x="1153" y="500"/>
                    <a:pt x="1156" y="501"/>
                  </a:cubicBezTo>
                  <a:cubicBezTo>
                    <a:pt x="1156" y="501"/>
                    <a:pt x="1156" y="501"/>
                    <a:pt x="1214" y="523"/>
                  </a:cubicBezTo>
                  <a:close/>
                  <a:moveTo>
                    <a:pt x="846" y="792"/>
                  </a:moveTo>
                  <a:cubicBezTo>
                    <a:pt x="950" y="792"/>
                    <a:pt x="1035" y="707"/>
                    <a:pt x="1035" y="603"/>
                  </a:cubicBezTo>
                  <a:cubicBezTo>
                    <a:pt x="1035" y="499"/>
                    <a:pt x="950" y="414"/>
                    <a:pt x="846" y="414"/>
                  </a:cubicBezTo>
                  <a:cubicBezTo>
                    <a:pt x="742" y="414"/>
                    <a:pt x="657" y="499"/>
                    <a:pt x="657" y="603"/>
                  </a:cubicBezTo>
                  <a:cubicBezTo>
                    <a:pt x="657" y="707"/>
                    <a:pt x="742" y="792"/>
                    <a:pt x="846" y="792"/>
                  </a:cubicBezTo>
                  <a:close/>
                  <a:moveTo>
                    <a:pt x="222" y="263"/>
                  </a:moveTo>
                  <a:cubicBezTo>
                    <a:pt x="222" y="289"/>
                    <a:pt x="243" y="310"/>
                    <a:pt x="269" y="310"/>
                  </a:cubicBezTo>
                  <a:cubicBezTo>
                    <a:pt x="295" y="310"/>
                    <a:pt x="316" y="289"/>
                    <a:pt x="316" y="263"/>
                  </a:cubicBezTo>
                  <a:cubicBezTo>
                    <a:pt x="316" y="237"/>
                    <a:pt x="295" y="216"/>
                    <a:pt x="269" y="216"/>
                  </a:cubicBezTo>
                  <a:cubicBezTo>
                    <a:pt x="243" y="216"/>
                    <a:pt x="222" y="237"/>
                    <a:pt x="222" y="263"/>
                  </a:cubicBezTo>
                  <a:close/>
                  <a:moveTo>
                    <a:pt x="526" y="206"/>
                  </a:moveTo>
                  <a:cubicBezTo>
                    <a:pt x="529" y="207"/>
                    <a:pt x="529" y="211"/>
                    <a:pt x="529" y="213"/>
                  </a:cubicBezTo>
                  <a:cubicBezTo>
                    <a:pt x="529" y="213"/>
                    <a:pt x="529" y="213"/>
                    <a:pt x="529" y="295"/>
                  </a:cubicBezTo>
                  <a:cubicBezTo>
                    <a:pt x="529" y="298"/>
                    <a:pt x="529" y="302"/>
                    <a:pt x="526" y="302"/>
                  </a:cubicBezTo>
                  <a:cubicBezTo>
                    <a:pt x="526" y="302"/>
                    <a:pt x="526" y="302"/>
                    <a:pt x="487" y="317"/>
                  </a:cubicBezTo>
                  <a:cubicBezTo>
                    <a:pt x="485" y="317"/>
                    <a:pt x="481" y="321"/>
                    <a:pt x="480" y="323"/>
                  </a:cubicBezTo>
                  <a:cubicBezTo>
                    <a:pt x="480" y="323"/>
                    <a:pt x="480" y="323"/>
                    <a:pt x="468" y="352"/>
                  </a:cubicBezTo>
                  <a:cubicBezTo>
                    <a:pt x="467" y="356"/>
                    <a:pt x="467" y="360"/>
                    <a:pt x="468" y="363"/>
                  </a:cubicBezTo>
                  <a:cubicBezTo>
                    <a:pt x="468" y="363"/>
                    <a:pt x="468" y="363"/>
                    <a:pt x="487" y="402"/>
                  </a:cubicBezTo>
                  <a:cubicBezTo>
                    <a:pt x="488" y="404"/>
                    <a:pt x="488" y="409"/>
                    <a:pt x="486" y="410"/>
                  </a:cubicBezTo>
                  <a:cubicBezTo>
                    <a:pt x="486" y="410"/>
                    <a:pt x="486" y="410"/>
                    <a:pt x="428" y="469"/>
                  </a:cubicBezTo>
                  <a:cubicBezTo>
                    <a:pt x="426" y="470"/>
                    <a:pt x="422" y="472"/>
                    <a:pt x="420" y="470"/>
                  </a:cubicBezTo>
                  <a:cubicBezTo>
                    <a:pt x="420" y="470"/>
                    <a:pt x="420" y="470"/>
                    <a:pt x="380" y="452"/>
                  </a:cubicBezTo>
                  <a:cubicBezTo>
                    <a:pt x="377" y="450"/>
                    <a:pt x="374" y="450"/>
                    <a:pt x="370" y="453"/>
                  </a:cubicBezTo>
                  <a:cubicBezTo>
                    <a:pt x="370" y="453"/>
                    <a:pt x="370" y="453"/>
                    <a:pt x="339" y="467"/>
                  </a:cubicBezTo>
                  <a:cubicBezTo>
                    <a:pt x="336" y="467"/>
                    <a:pt x="333" y="473"/>
                    <a:pt x="333" y="475"/>
                  </a:cubicBezTo>
                  <a:cubicBezTo>
                    <a:pt x="333" y="475"/>
                    <a:pt x="333" y="475"/>
                    <a:pt x="318" y="520"/>
                  </a:cubicBezTo>
                  <a:cubicBezTo>
                    <a:pt x="317" y="522"/>
                    <a:pt x="314" y="532"/>
                    <a:pt x="311" y="532"/>
                  </a:cubicBezTo>
                  <a:cubicBezTo>
                    <a:pt x="311" y="532"/>
                    <a:pt x="311" y="532"/>
                    <a:pt x="229" y="532"/>
                  </a:cubicBezTo>
                  <a:cubicBezTo>
                    <a:pt x="226" y="532"/>
                    <a:pt x="223" y="522"/>
                    <a:pt x="222" y="520"/>
                  </a:cubicBezTo>
                  <a:cubicBezTo>
                    <a:pt x="222" y="520"/>
                    <a:pt x="222" y="520"/>
                    <a:pt x="207" y="472"/>
                  </a:cubicBezTo>
                  <a:cubicBezTo>
                    <a:pt x="206" y="468"/>
                    <a:pt x="204" y="466"/>
                    <a:pt x="200" y="465"/>
                  </a:cubicBezTo>
                  <a:cubicBezTo>
                    <a:pt x="200" y="465"/>
                    <a:pt x="200" y="465"/>
                    <a:pt x="167" y="450"/>
                  </a:cubicBezTo>
                  <a:cubicBezTo>
                    <a:pt x="165" y="449"/>
                    <a:pt x="161" y="449"/>
                    <a:pt x="158" y="450"/>
                  </a:cubicBezTo>
                  <a:cubicBezTo>
                    <a:pt x="158" y="450"/>
                    <a:pt x="158" y="450"/>
                    <a:pt x="118" y="470"/>
                  </a:cubicBezTo>
                  <a:cubicBezTo>
                    <a:pt x="115" y="472"/>
                    <a:pt x="112" y="470"/>
                    <a:pt x="109" y="469"/>
                  </a:cubicBezTo>
                  <a:cubicBezTo>
                    <a:pt x="109" y="469"/>
                    <a:pt x="109" y="469"/>
                    <a:pt x="52" y="410"/>
                  </a:cubicBezTo>
                  <a:cubicBezTo>
                    <a:pt x="49" y="409"/>
                    <a:pt x="49" y="404"/>
                    <a:pt x="50" y="402"/>
                  </a:cubicBezTo>
                  <a:cubicBezTo>
                    <a:pt x="50" y="402"/>
                    <a:pt x="50" y="402"/>
                    <a:pt x="71" y="361"/>
                  </a:cubicBezTo>
                  <a:cubicBezTo>
                    <a:pt x="72" y="358"/>
                    <a:pt x="72" y="354"/>
                    <a:pt x="71" y="351"/>
                  </a:cubicBezTo>
                  <a:cubicBezTo>
                    <a:pt x="71" y="351"/>
                    <a:pt x="71" y="351"/>
                    <a:pt x="59" y="323"/>
                  </a:cubicBezTo>
                  <a:cubicBezTo>
                    <a:pt x="58" y="321"/>
                    <a:pt x="54" y="317"/>
                    <a:pt x="50" y="317"/>
                  </a:cubicBezTo>
                  <a:cubicBezTo>
                    <a:pt x="50" y="317"/>
                    <a:pt x="50" y="317"/>
                    <a:pt x="8" y="302"/>
                  </a:cubicBezTo>
                  <a:cubicBezTo>
                    <a:pt x="6" y="302"/>
                    <a:pt x="0" y="298"/>
                    <a:pt x="0" y="295"/>
                  </a:cubicBezTo>
                  <a:cubicBezTo>
                    <a:pt x="0" y="295"/>
                    <a:pt x="0" y="295"/>
                    <a:pt x="0" y="213"/>
                  </a:cubicBezTo>
                  <a:cubicBezTo>
                    <a:pt x="0" y="211"/>
                    <a:pt x="6" y="207"/>
                    <a:pt x="8" y="206"/>
                  </a:cubicBezTo>
                  <a:cubicBezTo>
                    <a:pt x="8" y="206"/>
                    <a:pt x="8" y="206"/>
                    <a:pt x="53" y="192"/>
                  </a:cubicBezTo>
                  <a:cubicBezTo>
                    <a:pt x="55" y="191"/>
                    <a:pt x="59" y="188"/>
                    <a:pt x="59" y="185"/>
                  </a:cubicBezTo>
                  <a:cubicBezTo>
                    <a:pt x="59" y="185"/>
                    <a:pt x="59" y="185"/>
                    <a:pt x="72" y="155"/>
                  </a:cubicBezTo>
                  <a:cubicBezTo>
                    <a:pt x="73" y="153"/>
                    <a:pt x="73" y="148"/>
                    <a:pt x="72" y="146"/>
                  </a:cubicBezTo>
                  <a:cubicBezTo>
                    <a:pt x="72" y="146"/>
                    <a:pt x="72" y="146"/>
                    <a:pt x="50" y="102"/>
                  </a:cubicBezTo>
                  <a:cubicBezTo>
                    <a:pt x="49" y="100"/>
                    <a:pt x="49" y="96"/>
                    <a:pt x="52" y="94"/>
                  </a:cubicBezTo>
                  <a:cubicBezTo>
                    <a:pt x="52" y="94"/>
                    <a:pt x="52" y="94"/>
                    <a:pt x="109" y="36"/>
                  </a:cubicBezTo>
                  <a:cubicBezTo>
                    <a:pt x="112" y="34"/>
                    <a:pt x="115" y="34"/>
                    <a:pt x="118" y="35"/>
                  </a:cubicBezTo>
                  <a:cubicBezTo>
                    <a:pt x="118" y="35"/>
                    <a:pt x="118" y="35"/>
                    <a:pt x="161" y="56"/>
                  </a:cubicBezTo>
                  <a:cubicBezTo>
                    <a:pt x="164" y="57"/>
                    <a:pt x="169" y="57"/>
                    <a:pt x="171" y="56"/>
                  </a:cubicBezTo>
                  <a:cubicBezTo>
                    <a:pt x="171" y="56"/>
                    <a:pt x="171" y="56"/>
                    <a:pt x="200" y="46"/>
                  </a:cubicBezTo>
                  <a:cubicBezTo>
                    <a:pt x="204" y="44"/>
                    <a:pt x="206" y="43"/>
                    <a:pt x="207" y="40"/>
                  </a:cubicBezTo>
                  <a:cubicBezTo>
                    <a:pt x="207" y="40"/>
                    <a:pt x="207" y="40"/>
                    <a:pt x="222" y="2"/>
                  </a:cubicBezTo>
                  <a:cubicBezTo>
                    <a:pt x="223" y="0"/>
                    <a:pt x="226" y="3"/>
                    <a:pt x="229" y="3"/>
                  </a:cubicBezTo>
                  <a:cubicBezTo>
                    <a:pt x="229" y="3"/>
                    <a:pt x="229" y="3"/>
                    <a:pt x="311" y="3"/>
                  </a:cubicBezTo>
                  <a:cubicBezTo>
                    <a:pt x="314" y="3"/>
                    <a:pt x="317" y="0"/>
                    <a:pt x="318" y="2"/>
                  </a:cubicBezTo>
                  <a:cubicBezTo>
                    <a:pt x="318" y="2"/>
                    <a:pt x="318" y="2"/>
                    <a:pt x="333" y="37"/>
                  </a:cubicBezTo>
                  <a:cubicBezTo>
                    <a:pt x="333" y="40"/>
                    <a:pt x="336" y="43"/>
                    <a:pt x="339" y="43"/>
                  </a:cubicBezTo>
                  <a:cubicBezTo>
                    <a:pt x="339" y="43"/>
                    <a:pt x="339" y="43"/>
                    <a:pt x="368" y="55"/>
                  </a:cubicBezTo>
                  <a:cubicBezTo>
                    <a:pt x="370" y="56"/>
                    <a:pt x="374" y="56"/>
                    <a:pt x="377" y="55"/>
                  </a:cubicBezTo>
                  <a:cubicBezTo>
                    <a:pt x="377" y="55"/>
                    <a:pt x="377" y="55"/>
                    <a:pt x="420" y="35"/>
                  </a:cubicBezTo>
                  <a:cubicBezTo>
                    <a:pt x="422" y="34"/>
                    <a:pt x="426" y="34"/>
                    <a:pt x="428" y="36"/>
                  </a:cubicBezTo>
                  <a:cubicBezTo>
                    <a:pt x="428" y="36"/>
                    <a:pt x="428" y="36"/>
                    <a:pt x="486" y="94"/>
                  </a:cubicBezTo>
                  <a:cubicBezTo>
                    <a:pt x="488" y="96"/>
                    <a:pt x="488" y="100"/>
                    <a:pt x="487" y="102"/>
                  </a:cubicBezTo>
                  <a:cubicBezTo>
                    <a:pt x="487" y="102"/>
                    <a:pt x="487" y="102"/>
                    <a:pt x="467" y="145"/>
                  </a:cubicBezTo>
                  <a:cubicBezTo>
                    <a:pt x="466" y="147"/>
                    <a:pt x="466" y="151"/>
                    <a:pt x="467" y="154"/>
                  </a:cubicBezTo>
                  <a:cubicBezTo>
                    <a:pt x="467" y="154"/>
                    <a:pt x="467" y="154"/>
                    <a:pt x="480" y="185"/>
                  </a:cubicBezTo>
                  <a:cubicBezTo>
                    <a:pt x="481" y="188"/>
                    <a:pt x="484" y="191"/>
                    <a:pt x="486" y="192"/>
                  </a:cubicBezTo>
                  <a:cubicBezTo>
                    <a:pt x="486" y="192"/>
                    <a:pt x="486" y="192"/>
                    <a:pt x="526" y="206"/>
                  </a:cubicBezTo>
                  <a:close/>
                  <a:moveTo>
                    <a:pt x="269" y="395"/>
                  </a:moveTo>
                  <a:cubicBezTo>
                    <a:pt x="342" y="395"/>
                    <a:pt x="401" y="336"/>
                    <a:pt x="401" y="263"/>
                  </a:cubicBezTo>
                  <a:cubicBezTo>
                    <a:pt x="401" y="190"/>
                    <a:pt x="342" y="131"/>
                    <a:pt x="269" y="131"/>
                  </a:cubicBezTo>
                  <a:cubicBezTo>
                    <a:pt x="196" y="131"/>
                    <a:pt x="137" y="190"/>
                    <a:pt x="137" y="263"/>
                  </a:cubicBezTo>
                  <a:cubicBezTo>
                    <a:pt x="137" y="336"/>
                    <a:pt x="196" y="395"/>
                    <a:pt x="269" y="395"/>
                  </a:cubicBezTo>
                  <a:close/>
                </a:path>
              </a:pathLst>
            </a:custGeom>
            <a:solidFill>
              <a:srgbClr val="FFFFFF"/>
            </a:solidFill>
            <a:ln>
              <a:solidFill>
                <a:schemeClr val="bg1">
                  <a:lumMod val="75000"/>
                  <a:lumOff val="25000"/>
                </a:schemeClr>
              </a:solidFill>
            </a:ln>
          </p:spPr>
          <p:txBody>
            <a:bodyPr vert="horz" wrap="square" lIns="89617" tIns="44809" rIns="89617" bIns="44809" numCol="1" anchor="t" anchorCtr="0" compatLnSpc="1">
              <a:prstTxWarp prst="textNoShape">
                <a:avLst/>
              </a:prstTxWarp>
            </a:bodyPr>
            <a:lstStyle/>
            <a:p>
              <a:pPr defTabSz="685845">
                <a:defRPr/>
              </a:pPr>
              <a:endParaRPr lang="en-US" sz="2059">
                <a:gradFill>
                  <a:gsLst>
                    <a:gs pos="0">
                      <a:srgbClr val="505050"/>
                    </a:gs>
                    <a:gs pos="100000">
                      <a:srgbClr val="505050"/>
                    </a:gs>
                  </a:gsLst>
                  <a:lin ang="5400000" scaled="1"/>
                </a:gradFill>
                <a:latin typeface="Segoe UI"/>
              </a:endParaRPr>
            </a:p>
          </p:txBody>
        </p:sp>
        <p:sp>
          <p:nvSpPr>
            <p:cNvPr id="25" name="Freeform 143"/>
            <p:cNvSpPr>
              <a:spLocks noChangeAspect="1" noEditPoints="1"/>
            </p:cNvSpPr>
            <p:nvPr/>
          </p:nvSpPr>
          <p:spPr bwMode="auto">
            <a:xfrm>
              <a:off x="2953754" y="6380572"/>
              <a:ext cx="114157" cy="149097"/>
            </a:xfrm>
            <a:custGeom>
              <a:avLst/>
              <a:gdLst>
                <a:gd name="T0" fmla="*/ 702 w 709"/>
                <a:gd name="T1" fmla="*/ 208 h 926"/>
                <a:gd name="T2" fmla="*/ 702 w 709"/>
                <a:gd name="T3" fmla="*/ 158 h 926"/>
                <a:gd name="T4" fmla="*/ 428 w 709"/>
                <a:gd name="T5" fmla="*/ 0 h 926"/>
                <a:gd name="T6" fmla="*/ 19 w 709"/>
                <a:gd name="T7" fmla="*/ 130 h 926"/>
                <a:gd name="T8" fmla="*/ 19 w 709"/>
                <a:gd name="T9" fmla="*/ 175 h 926"/>
                <a:gd name="T10" fmla="*/ 0 w 709"/>
                <a:gd name="T11" fmla="*/ 180 h 926"/>
                <a:gd name="T12" fmla="*/ 0 w 709"/>
                <a:gd name="T13" fmla="*/ 789 h 926"/>
                <a:gd name="T14" fmla="*/ 412 w 709"/>
                <a:gd name="T15" fmla="*/ 926 h 926"/>
                <a:gd name="T16" fmla="*/ 709 w 709"/>
                <a:gd name="T17" fmla="*/ 754 h 926"/>
                <a:gd name="T18" fmla="*/ 709 w 709"/>
                <a:gd name="T19" fmla="*/ 210 h 926"/>
                <a:gd name="T20" fmla="*/ 702 w 709"/>
                <a:gd name="T21" fmla="*/ 208 h 926"/>
                <a:gd name="T22" fmla="*/ 442 w 709"/>
                <a:gd name="T23" fmla="*/ 31 h 926"/>
                <a:gd name="T24" fmla="*/ 695 w 709"/>
                <a:gd name="T25" fmla="*/ 170 h 926"/>
                <a:gd name="T26" fmla="*/ 695 w 709"/>
                <a:gd name="T27" fmla="*/ 189 h 926"/>
                <a:gd name="T28" fmla="*/ 442 w 709"/>
                <a:gd name="T29" fmla="*/ 59 h 926"/>
                <a:gd name="T30" fmla="*/ 442 w 709"/>
                <a:gd name="T31" fmla="*/ 31 h 926"/>
                <a:gd name="T32" fmla="*/ 702 w 709"/>
                <a:gd name="T33" fmla="*/ 730 h 926"/>
                <a:gd name="T34" fmla="*/ 430 w 709"/>
                <a:gd name="T35" fmla="*/ 872 h 926"/>
                <a:gd name="T36" fmla="*/ 430 w 709"/>
                <a:gd name="T37" fmla="*/ 817 h 926"/>
                <a:gd name="T38" fmla="*/ 702 w 709"/>
                <a:gd name="T39" fmla="*/ 692 h 926"/>
                <a:gd name="T40" fmla="*/ 702 w 709"/>
                <a:gd name="T41" fmla="*/ 730 h 926"/>
                <a:gd name="T42" fmla="*/ 702 w 709"/>
                <a:gd name="T43" fmla="*/ 652 h 926"/>
                <a:gd name="T44" fmla="*/ 430 w 709"/>
                <a:gd name="T45" fmla="*/ 756 h 926"/>
                <a:gd name="T46" fmla="*/ 430 w 709"/>
                <a:gd name="T47" fmla="*/ 699 h 926"/>
                <a:gd name="T48" fmla="*/ 702 w 709"/>
                <a:gd name="T49" fmla="*/ 617 h 926"/>
                <a:gd name="T50" fmla="*/ 702 w 709"/>
                <a:gd name="T51" fmla="*/ 652 h 926"/>
                <a:gd name="T52" fmla="*/ 702 w 709"/>
                <a:gd name="T53" fmla="*/ 576 h 926"/>
                <a:gd name="T54" fmla="*/ 430 w 709"/>
                <a:gd name="T55" fmla="*/ 638 h 926"/>
                <a:gd name="T56" fmla="*/ 430 w 709"/>
                <a:gd name="T57" fmla="*/ 584 h 926"/>
                <a:gd name="T58" fmla="*/ 702 w 709"/>
                <a:gd name="T59" fmla="*/ 541 h 926"/>
                <a:gd name="T60" fmla="*/ 702 w 709"/>
                <a:gd name="T61" fmla="*/ 576 h 926"/>
                <a:gd name="T62" fmla="*/ 702 w 709"/>
                <a:gd name="T63" fmla="*/ 501 h 926"/>
                <a:gd name="T64" fmla="*/ 430 w 709"/>
                <a:gd name="T65" fmla="*/ 522 h 926"/>
                <a:gd name="T66" fmla="*/ 430 w 709"/>
                <a:gd name="T67" fmla="*/ 468 h 926"/>
                <a:gd name="T68" fmla="*/ 702 w 709"/>
                <a:gd name="T69" fmla="*/ 463 h 926"/>
                <a:gd name="T70" fmla="*/ 702 w 709"/>
                <a:gd name="T71" fmla="*/ 501 h 926"/>
                <a:gd name="T72" fmla="*/ 702 w 709"/>
                <a:gd name="T73" fmla="*/ 423 h 926"/>
                <a:gd name="T74" fmla="*/ 430 w 709"/>
                <a:gd name="T75" fmla="*/ 406 h 926"/>
                <a:gd name="T76" fmla="*/ 430 w 709"/>
                <a:gd name="T77" fmla="*/ 350 h 926"/>
                <a:gd name="T78" fmla="*/ 702 w 709"/>
                <a:gd name="T79" fmla="*/ 388 h 926"/>
                <a:gd name="T80" fmla="*/ 702 w 709"/>
                <a:gd name="T81" fmla="*/ 423 h 926"/>
                <a:gd name="T82" fmla="*/ 702 w 709"/>
                <a:gd name="T83" fmla="*/ 347 h 926"/>
                <a:gd name="T84" fmla="*/ 430 w 709"/>
                <a:gd name="T85" fmla="*/ 291 h 926"/>
                <a:gd name="T86" fmla="*/ 430 w 709"/>
                <a:gd name="T87" fmla="*/ 234 h 926"/>
                <a:gd name="T88" fmla="*/ 702 w 709"/>
                <a:gd name="T89" fmla="*/ 312 h 926"/>
                <a:gd name="T90" fmla="*/ 702 w 709"/>
                <a:gd name="T91" fmla="*/ 347 h 926"/>
                <a:gd name="T92" fmla="*/ 702 w 709"/>
                <a:gd name="T93" fmla="*/ 272 h 926"/>
                <a:gd name="T94" fmla="*/ 430 w 709"/>
                <a:gd name="T95" fmla="*/ 173 h 926"/>
                <a:gd name="T96" fmla="*/ 430 w 709"/>
                <a:gd name="T97" fmla="*/ 118 h 926"/>
                <a:gd name="T98" fmla="*/ 702 w 709"/>
                <a:gd name="T99" fmla="*/ 234 h 926"/>
                <a:gd name="T100" fmla="*/ 702 w 709"/>
                <a:gd name="T101" fmla="*/ 272 h 9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09" h="926">
                  <a:moveTo>
                    <a:pt x="702" y="208"/>
                  </a:moveTo>
                  <a:lnTo>
                    <a:pt x="702" y="158"/>
                  </a:lnTo>
                  <a:lnTo>
                    <a:pt x="428" y="0"/>
                  </a:lnTo>
                  <a:lnTo>
                    <a:pt x="19" y="130"/>
                  </a:lnTo>
                  <a:lnTo>
                    <a:pt x="19" y="175"/>
                  </a:lnTo>
                  <a:lnTo>
                    <a:pt x="0" y="180"/>
                  </a:lnTo>
                  <a:lnTo>
                    <a:pt x="0" y="789"/>
                  </a:lnTo>
                  <a:lnTo>
                    <a:pt x="412" y="926"/>
                  </a:lnTo>
                  <a:lnTo>
                    <a:pt x="709" y="754"/>
                  </a:lnTo>
                  <a:lnTo>
                    <a:pt x="709" y="210"/>
                  </a:lnTo>
                  <a:lnTo>
                    <a:pt x="702" y="208"/>
                  </a:lnTo>
                  <a:close/>
                  <a:moveTo>
                    <a:pt x="442" y="31"/>
                  </a:moveTo>
                  <a:lnTo>
                    <a:pt x="695" y="170"/>
                  </a:lnTo>
                  <a:lnTo>
                    <a:pt x="695" y="189"/>
                  </a:lnTo>
                  <a:lnTo>
                    <a:pt x="442" y="59"/>
                  </a:lnTo>
                  <a:lnTo>
                    <a:pt x="442" y="31"/>
                  </a:lnTo>
                  <a:close/>
                  <a:moveTo>
                    <a:pt x="702" y="730"/>
                  </a:moveTo>
                  <a:lnTo>
                    <a:pt x="430" y="872"/>
                  </a:lnTo>
                  <a:lnTo>
                    <a:pt x="430" y="817"/>
                  </a:lnTo>
                  <a:lnTo>
                    <a:pt x="702" y="692"/>
                  </a:lnTo>
                  <a:lnTo>
                    <a:pt x="702" y="730"/>
                  </a:lnTo>
                  <a:close/>
                  <a:moveTo>
                    <a:pt x="702" y="652"/>
                  </a:moveTo>
                  <a:lnTo>
                    <a:pt x="430" y="756"/>
                  </a:lnTo>
                  <a:lnTo>
                    <a:pt x="430" y="699"/>
                  </a:lnTo>
                  <a:lnTo>
                    <a:pt x="702" y="617"/>
                  </a:lnTo>
                  <a:lnTo>
                    <a:pt x="702" y="652"/>
                  </a:lnTo>
                  <a:close/>
                  <a:moveTo>
                    <a:pt x="702" y="576"/>
                  </a:moveTo>
                  <a:lnTo>
                    <a:pt x="430" y="638"/>
                  </a:lnTo>
                  <a:lnTo>
                    <a:pt x="430" y="584"/>
                  </a:lnTo>
                  <a:lnTo>
                    <a:pt x="702" y="541"/>
                  </a:lnTo>
                  <a:lnTo>
                    <a:pt x="702" y="576"/>
                  </a:lnTo>
                  <a:close/>
                  <a:moveTo>
                    <a:pt x="702" y="501"/>
                  </a:moveTo>
                  <a:lnTo>
                    <a:pt x="430" y="522"/>
                  </a:lnTo>
                  <a:lnTo>
                    <a:pt x="430" y="468"/>
                  </a:lnTo>
                  <a:lnTo>
                    <a:pt x="702" y="463"/>
                  </a:lnTo>
                  <a:lnTo>
                    <a:pt x="702" y="501"/>
                  </a:lnTo>
                  <a:close/>
                  <a:moveTo>
                    <a:pt x="702" y="423"/>
                  </a:moveTo>
                  <a:lnTo>
                    <a:pt x="430" y="406"/>
                  </a:lnTo>
                  <a:lnTo>
                    <a:pt x="430" y="350"/>
                  </a:lnTo>
                  <a:lnTo>
                    <a:pt x="702" y="388"/>
                  </a:lnTo>
                  <a:lnTo>
                    <a:pt x="702" y="423"/>
                  </a:lnTo>
                  <a:close/>
                  <a:moveTo>
                    <a:pt x="702" y="347"/>
                  </a:moveTo>
                  <a:lnTo>
                    <a:pt x="430" y="291"/>
                  </a:lnTo>
                  <a:lnTo>
                    <a:pt x="430" y="234"/>
                  </a:lnTo>
                  <a:lnTo>
                    <a:pt x="702" y="312"/>
                  </a:lnTo>
                  <a:lnTo>
                    <a:pt x="702" y="347"/>
                  </a:lnTo>
                  <a:close/>
                  <a:moveTo>
                    <a:pt x="702" y="272"/>
                  </a:moveTo>
                  <a:lnTo>
                    <a:pt x="430" y="173"/>
                  </a:lnTo>
                  <a:lnTo>
                    <a:pt x="430" y="118"/>
                  </a:lnTo>
                  <a:lnTo>
                    <a:pt x="702" y="234"/>
                  </a:lnTo>
                  <a:lnTo>
                    <a:pt x="702" y="272"/>
                  </a:lnTo>
                  <a:close/>
                </a:path>
              </a:pathLst>
            </a:custGeom>
            <a:solidFill>
              <a:srgbClr val="FFFFFF"/>
            </a:solidFill>
            <a:ln>
              <a:solidFill>
                <a:schemeClr val="bg1">
                  <a:lumMod val="75000"/>
                  <a:lumOff val="25000"/>
                </a:schemeClr>
              </a:solidFill>
            </a:ln>
            <a:extLst/>
          </p:spPr>
          <p:txBody>
            <a:bodyPr vert="horz" wrap="square" lIns="89617" tIns="44809" rIns="89617" bIns="44809" numCol="1" anchor="t" anchorCtr="0" compatLnSpc="1">
              <a:prstTxWarp prst="textNoShape">
                <a:avLst/>
              </a:prstTxWarp>
            </a:bodyPr>
            <a:lstStyle/>
            <a:p>
              <a:pPr defTabSz="685845">
                <a:defRPr/>
              </a:pPr>
              <a:endParaRPr lang="en-US" sz="1765">
                <a:gradFill>
                  <a:gsLst>
                    <a:gs pos="0">
                      <a:srgbClr val="505050"/>
                    </a:gs>
                    <a:gs pos="100000">
                      <a:srgbClr val="505050"/>
                    </a:gs>
                  </a:gsLst>
                  <a:lin ang="5400000" scaled="1"/>
                </a:gradFill>
                <a:latin typeface="Segoe UI"/>
              </a:endParaRPr>
            </a:p>
          </p:txBody>
        </p:sp>
        <p:sp>
          <p:nvSpPr>
            <p:cNvPr id="7" name="Cloud 6"/>
            <p:cNvSpPr/>
            <p:nvPr/>
          </p:nvSpPr>
          <p:spPr bwMode="auto">
            <a:xfrm>
              <a:off x="3015460" y="6542637"/>
              <a:ext cx="208477" cy="129931"/>
            </a:xfrm>
            <a:prstGeom prst="cloud">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01" tIns="105442" rIns="131801" bIns="105442" numCol="1" spcCol="0" rtlCol="0" fromWordArt="0" anchor="t" anchorCtr="0" forceAA="0" compatLnSpc="1">
              <a:prstTxWarp prst="textNoShape">
                <a:avLst/>
              </a:prstTxWarp>
              <a:noAutofit/>
            </a:bodyPr>
            <a:lstStyle/>
            <a:p>
              <a:pPr algn="ctr" defTabSz="672011" fontAlgn="base">
                <a:lnSpc>
                  <a:spcPct val="90000"/>
                </a:lnSpc>
                <a:spcBef>
                  <a:spcPct val="0"/>
                </a:spcBef>
                <a:spcAft>
                  <a:spcPct val="0"/>
                </a:spcAft>
                <a:defRPr/>
              </a:pPr>
              <a:endParaRPr lang="en-US" sz="173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28" name="Freeform 95"/>
          <p:cNvSpPr>
            <a:spLocks/>
          </p:cNvSpPr>
          <p:nvPr/>
        </p:nvSpPr>
        <p:spPr bwMode="auto">
          <a:xfrm flipH="1">
            <a:off x="1873455" y="1119040"/>
            <a:ext cx="721346" cy="568670"/>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chemeClr val="tx1"/>
          </a:solidFill>
          <a:ln>
            <a:noFill/>
          </a:ln>
          <a:extLst/>
        </p:spPr>
        <p:txBody>
          <a:bodyPr vert="horz" wrap="square" lIns="67194" tIns="33597" rIns="67194" bIns="33597" numCol="1" anchor="t" anchorCtr="0" compatLnSpc="1">
            <a:prstTxWarp prst="textNoShape">
              <a:avLst/>
            </a:prstTxWarp>
          </a:bodyPr>
          <a:lstStyle/>
          <a:p>
            <a:pPr defTabSz="671859">
              <a:defRPr/>
            </a:pPr>
            <a:endParaRPr lang="en-US" sz="1765">
              <a:solidFill>
                <a:srgbClr val="000000"/>
              </a:solidFill>
              <a:latin typeface="Segoe UI"/>
            </a:endParaRPr>
          </a:p>
        </p:txBody>
      </p:sp>
      <p:sp>
        <p:nvSpPr>
          <p:cNvPr id="29" name="Freeform 95"/>
          <p:cNvSpPr>
            <a:spLocks/>
          </p:cNvSpPr>
          <p:nvPr/>
        </p:nvSpPr>
        <p:spPr bwMode="auto">
          <a:xfrm flipH="1">
            <a:off x="789833" y="1328875"/>
            <a:ext cx="839728" cy="626853"/>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chemeClr val="bg1">
              <a:lumMod val="50000"/>
              <a:lumOff val="50000"/>
            </a:schemeClr>
          </a:solidFill>
          <a:ln>
            <a:noFill/>
          </a:ln>
          <a:extLst/>
        </p:spPr>
        <p:txBody>
          <a:bodyPr vert="horz" wrap="square" lIns="67194" tIns="33597" rIns="67194" bIns="33597" numCol="1" anchor="t" anchorCtr="0" compatLnSpc="1">
            <a:prstTxWarp prst="textNoShape">
              <a:avLst/>
            </a:prstTxWarp>
          </a:bodyPr>
          <a:lstStyle/>
          <a:p>
            <a:pPr defTabSz="658659" fontAlgn="base">
              <a:lnSpc>
                <a:spcPct val="90000"/>
              </a:lnSpc>
              <a:spcBef>
                <a:spcPct val="0"/>
              </a:spcBef>
              <a:spcAft>
                <a:spcPct val="0"/>
              </a:spcAft>
              <a:defRPr/>
            </a:pPr>
            <a:endParaRPr lang="en-US" sz="882" b="1" spc="-36">
              <a:solidFill>
                <a:srgbClr val="505050">
                  <a:lumMod val="50000"/>
                </a:srgbClr>
              </a:solidFill>
              <a:latin typeface="Segoe UI"/>
            </a:endParaRPr>
          </a:p>
        </p:txBody>
      </p:sp>
      <p:sp>
        <p:nvSpPr>
          <p:cNvPr id="30" name="Rectangle 5"/>
          <p:cNvSpPr>
            <a:spLocks noChangeArrowheads="1"/>
          </p:cNvSpPr>
          <p:nvPr/>
        </p:nvSpPr>
        <p:spPr bwMode="auto">
          <a:xfrm>
            <a:off x="1250278" y="2748655"/>
            <a:ext cx="607428" cy="1126559"/>
          </a:xfrm>
          <a:prstGeom prst="rect">
            <a:avLst/>
          </a:prstGeom>
          <a:solidFill>
            <a:schemeClr val="bg1">
              <a:lumMod val="75000"/>
              <a:lumOff val="25000"/>
            </a:schemeClr>
          </a:solidFill>
          <a:ln>
            <a:noFill/>
          </a:ln>
        </p:spPr>
        <p:txBody>
          <a:bodyPr vert="horz" wrap="square" lIns="67194" tIns="33597" rIns="67194" bIns="33597" numCol="1" anchor="t" anchorCtr="0" compatLnSpc="1">
            <a:prstTxWarp prst="textNoShape">
              <a:avLst/>
            </a:prstTxWarp>
          </a:bodyPr>
          <a:lstStyle/>
          <a:p>
            <a:pPr defTabSz="671859">
              <a:defRPr/>
            </a:pPr>
            <a:endParaRPr lang="en-US" sz="1176">
              <a:solidFill>
                <a:srgbClr val="000000"/>
              </a:solidFill>
              <a:latin typeface="Segoe UI"/>
            </a:endParaRPr>
          </a:p>
        </p:txBody>
      </p:sp>
      <p:sp>
        <p:nvSpPr>
          <p:cNvPr id="43" name="Freeform 6"/>
          <p:cNvSpPr>
            <a:spLocks/>
          </p:cNvSpPr>
          <p:nvPr/>
        </p:nvSpPr>
        <p:spPr bwMode="auto">
          <a:xfrm flipH="1">
            <a:off x="1843701" y="1034099"/>
            <a:ext cx="1724774" cy="1021054"/>
          </a:xfrm>
          <a:custGeom>
            <a:avLst/>
            <a:gdLst>
              <a:gd name="T0" fmla="*/ 349 w 391"/>
              <a:gd name="T1" fmla="*/ 74 h 158"/>
              <a:gd name="T2" fmla="*/ 342 w 391"/>
              <a:gd name="T3" fmla="*/ 75 h 158"/>
              <a:gd name="T4" fmla="*/ 263 w 391"/>
              <a:gd name="T5" fmla="*/ 0 h 158"/>
              <a:gd name="T6" fmla="*/ 186 w 391"/>
              <a:gd name="T7" fmla="*/ 59 h 158"/>
              <a:gd name="T8" fmla="*/ 145 w 391"/>
              <a:gd name="T9" fmla="*/ 41 h 158"/>
              <a:gd name="T10" fmla="*/ 86 w 391"/>
              <a:gd name="T11" fmla="*/ 94 h 158"/>
              <a:gd name="T12" fmla="*/ 59 w 391"/>
              <a:gd name="T13" fmla="*/ 107 h 158"/>
              <a:gd name="T14" fmla="*/ 32 w 391"/>
              <a:gd name="T15" fmla="*/ 93 h 158"/>
              <a:gd name="T16" fmla="*/ 0 w 391"/>
              <a:gd name="T17" fmla="*/ 126 h 158"/>
              <a:gd name="T18" fmla="*/ 32 w 391"/>
              <a:gd name="T19" fmla="*/ 158 h 158"/>
              <a:gd name="T20" fmla="*/ 41 w 391"/>
              <a:gd name="T21" fmla="*/ 158 h 158"/>
              <a:gd name="T22" fmla="*/ 148 w 391"/>
              <a:gd name="T23" fmla="*/ 158 h 158"/>
              <a:gd name="T24" fmla="*/ 208 w 391"/>
              <a:gd name="T25" fmla="*/ 158 h 158"/>
              <a:gd name="T26" fmla="*/ 351 w 391"/>
              <a:gd name="T27" fmla="*/ 158 h 158"/>
              <a:gd name="T28" fmla="*/ 351 w 391"/>
              <a:gd name="T29" fmla="*/ 158 h 158"/>
              <a:gd name="T30" fmla="*/ 391 w 391"/>
              <a:gd name="T31" fmla="*/ 116 h 158"/>
              <a:gd name="T32" fmla="*/ 349 w 391"/>
              <a:gd name="T33" fmla="*/ 74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1" h="158">
                <a:moveTo>
                  <a:pt x="349" y="74"/>
                </a:moveTo>
                <a:cubicBezTo>
                  <a:pt x="347" y="74"/>
                  <a:pt x="344" y="75"/>
                  <a:pt x="342" y="75"/>
                </a:cubicBezTo>
                <a:cubicBezTo>
                  <a:pt x="340" y="33"/>
                  <a:pt x="305" y="0"/>
                  <a:pt x="263" y="0"/>
                </a:cubicBezTo>
                <a:cubicBezTo>
                  <a:pt x="226" y="0"/>
                  <a:pt x="195" y="25"/>
                  <a:pt x="186" y="59"/>
                </a:cubicBezTo>
                <a:cubicBezTo>
                  <a:pt x="176" y="48"/>
                  <a:pt x="161" y="41"/>
                  <a:pt x="145" y="41"/>
                </a:cubicBezTo>
                <a:cubicBezTo>
                  <a:pt x="114" y="41"/>
                  <a:pt x="89" y="64"/>
                  <a:pt x="86" y="94"/>
                </a:cubicBezTo>
                <a:cubicBezTo>
                  <a:pt x="76" y="95"/>
                  <a:pt x="66" y="100"/>
                  <a:pt x="59" y="107"/>
                </a:cubicBezTo>
                <a:cubicBezTo>
                  <a:pt x="53" y="98"/>
                  <a:pt x="43" y="93"/>
                  <a:pt x="32" y="93"/>
                </a:cubicBezTo>
                <a:cubicBezTo>
                  <a:pt x="14" y="93"/>
                  <a:pt x="0" y="108"/>
                  <a:pt x="0" y="126"/>
                </a:cubicBezTo>
                <a:cubicBezTo>
                  <a:pt x="0" y="144"/>
                  <a:pt x="14" y="158"/>
                  <a:pt x="32" y="158"/>
                </a:cubicBezTo>
                <a:cubicBezTo>
                  <a:pt x="41" y="158"/>
                  <a:pt x="41" y="158"/>
                  <a:pt x="41" y="158"/>
                </a:cubicBezTo>
                <a:cubicBezTo>
                  <a:pt x="148" y="158"/>
                  <a:pt x="148" y="158"/>
                  <a:pt x="148" y="158"/>
                </a:cubicBezTo>
                <a:cubicBezTo>
                  <a:pt x="208" y="158"/>
                  <a:pt x="208" y="158"/>
                  <a:pt x="208" y="158"/>
                </a:cubicBezTo>
                <a:cubicBezTo>
                  <a:pt x="351" y="158"/>
                  <a:pt x="351" y="158"/>
                  <a:pt x="351" y="158"/>
                </a:cubicBezTo>
                <a:cubicBezTo>
                  <a:pt x="351" y="158"/>
                  <a:pt x="351" y="158"/>
                  <a:pt x="351" y="158"/>
                </a:cubicBezTo>
                <a:cubicBezTo>
                  <a:pt x="373" y="157"/>
                  <a:pt x="391" y="139"/>
                  <a:pt x="391" y="116"/>
                </a:cubicBezTo>
                <a:cubicBezTo>
                  <a:pt x="391" y="93"/>
                  <a:pt x="372" y="74"/>
                  <a:pt x="349" y="74"/>
                </a:cubicBezTo>
                <a:close/>
              </a:path>
            </a:pathLst>
          </a:custGeom>
          <a:solidFill>
            <a:srgbClr val="0072C6"/>
          </a:solidFill>
          <a:ln>
            <a:solidFill>
              <a:schemeClr val="tx1"/>
            </a:solidFill>
          </a:ln>
          <a:effectLst/>
          <a:extLst/>
        </p:spPr>
        <p:txBody>
          <a:bodyPr vert="horz" wrap="square" lIns="65891" tIns="32945" rIns="65891" bIns="32945" numCol="1" anchor="t" anchorCtr="0" compatLnSpc="1">
            <a:prstTxWarp prst="textNoShape">
              <a:avLst/>
            </a:prstTxWarp>
            <a:noAutofit/>
          </a:bodyPr>
          <a:lstStyle/>
          <a:p>
            <a:pPr algn="ctr" defTabSz="685845" fontAlgn="base">
              <a:defRPr/>
            </a:pPr>
            <a:endParaRPr lang="en-US" sz="1176" kern="0">
              <a:solidFill>
                <a:srgbClr val="505050"/>
              </a:solidFill>
              <a:latin typeface="Segoe UI"/>
            </a:endParaRPr>
          </a:p>
        </p:txBody>
      </p:sp>
      <p:cxnSp>
        <p:nvCxnSpPr>
          <p:cNvPr id="62" name="Straight Arrow Connector 61"/>
          <p:cNvCxnSpPr/>
          <p:nvPr/>
        </p:nvCxnSpPr>
        <p:spPr>
          <a:xfrm>
            <a:off x="3172245" y="2188149"/>
            <a:ext cx="0" cy="487426"/>
          </a:xfrm>
          <a:prstGeom prst="straightConnector1">
            <a:avLst/>
          </a:prstGeom>
          <a:ln w="8572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72" name="Group 71"/>
          <p:cNvGrpSpPr/>
          <p:nvPr/>
        </p:nvGrpSpPr>
        <p:grpSpPr>
          <a:xfrm>
            <a:off x="2628929" y="2640706"/>
            <a:ext cx="1135877" cy="1141447"/>
            <a:chOff x="6750148" y="2909926"/>
            <a:chExt cx="2084029" cy="2175665"/>
          </a:xfrm>
        </p:grpSpPr>
        <p:grpSp>
          <p:nvGrpSpPr>
            <p:cNvPr id="73" name="Group 72"/>
            <p:cNvGrpSpPr/>
            <p:nvPr/>
          </p:nvGrpSpPr>
          <p:grpSpPr>
            <a:xfrm>
              <a:off x="6750148" y="2909926"/>
              <a:ext cx="2084029" cy="2175665"/>
              <a:chOff x="2063885" y="3545948"/>
              <a:chExt cx="2084029" cy="2175665"/>
            </a:xfrm>
          </p:grpSpPr>
          <p:grpSp>
            <p:nvGrpSpPr>
              <p:cNvPr id="84" name="Group 83"/>
              <p:cNvGrpSpPr/>
              <p:nvPr/>
            </p:nvGrpSpPr>
            <p:grpSpPr>
              <a:xfrm>
                <a:off x="2562428" y="5127383"/>
                <a:ext cx="457014" cy="540604"/>
                <a:chOff x="13103226" y="2775830"/>
                <a:chExt cx="1039812" cy="1202475"/>
              </a:xfrm>
            </p:grpSpPr>
            <p:sp>
              <p:nvSpPr>
                <p:cNvPr id="108" name="Rectangle 5"/>
                <p:cNvSpPr>
                  <a:spLocks noChangeArrowheads="1"/>
                </p:cNvSpPr>
                <p:nvPr/>
              </p:nvSpPr>
              <p:spPr bwMode="auto">
                <a:xfrm>
                  <a:off x="13103226" y="2775830"/>
                  <a:ext cx="1039812" cy="1202475"/>
                </a:xfrm>
                <a:prstGeom prst="rect">
                  <a:avLst/>
                </a:prstGeom>
                <a:solidFill>
                  <a:srgbClr val="005695"/>
                </a:solidFill>
                <a:ln>
                  <a:noFill/>
                </a:ln>
              </p:spPr>
              <p:txBody>
                <a:bodyPr vert="horz" wrap="square" lIns="89592" tIns="44795" rIns="89592" bIns="44795" numCol="1" anchor="t" anchorCtr="0" compatLnSpc="1">
                  <a:prstTxWarp prst="textNoShape">
                    <a:avLst/>
                  </a:prstTxWarp>
                </a:bodyPr>
                <a:lstStyle/>
                <a:p>
                  <a:pPr defTabSz="671859">
                    <a:defRPr/>
                  </a:pPr>
                  <a:endParaRPr lang="en-US" sz="1176">
                    <a:solidFill>
                      <a:srgbClr val="000000"/>
                    </a:solidFill>
                    <a:latin typeface="Segoe UI"/>
                  </a:endParaRPr>
                </a:p>
              </p:txBody>
            </p:sp>
            <p:sp>
              <p:nvSpPr>
                <p:cNvPr id="109"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89592" tIns="44795" rIns="89592" bIns="44795" numCol="1" anchor="t" anchorCtr="0" compatLnSpc="1">
                  <a:prstTxWarp prst="textNoShape">
                    <a:avLst/>
                  </a:prstTxWarp>
                </a:bodyPr>
                <a:lstStyle/>
                <a:p>
                  <a:pPr defTabSz="671859">
                    <a:defRPr/>
                  </a:pPr>
                  <a:endParaRPr lang="en-US" sz="1176">
                    <a:solidFill>
                      <a:srgbClr val="000000"/>
                    </a:solidFill>
                    <a:latin typeface="Segoe UI"/>
                  </a:endParaRPr>
                </a:p>
              </p:txBody>
            </p:sp>
            <p:sp>
              <p:nvSpPr>
                <p:cNvPr id="110"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89592" tIns="44795" rIns="89592" bIns="44795" numCol="1" anchor="t" anchorCtr="0" compatLnSpc="1">
                  <a:prstTxWarp prst="textNoShape">
                    <a:avLst/>
                  </a:prstTxWarp>
                </a:bodyPr>
                <a:lstStyle/>
                <a:p>
                  <a:pPr defTabSz="671859">
                    <a:defRPr/>
                  </a:pPr>
                  <a:endParaRPr lang="en-US" sz="1176">
                    <a:solidFill>
                      <a:srgbClr val="000000"/>
                    </a:solidFill>
                    <a:latin typeface="Segoe UI"/>
                  </a:endParaRPr>
                </a:p>
              </p:txBody>
            </p:sp>
            <p:sp>
              <p:nvSpPr>
                <p:cNvPr id="111"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89592" tIns="44795" rIns="89592" bIns="44795" numCol="1" anchor="t" anchorCtr="0" compatLnSpc="1">
                  <a:prstTxWarp prst="textNoShape">
                    <a:avLst/>
                  </a:prstTxWarp>
                </a:bodyPr>
                <a:lstStyle/>
                <a:p>
                  <a:pPr defTabSz="671859">
                    <a:defRPr/>
                  </a:pPr>
                  <a:endParaRPr lang="en-US" sz="1176">
                    <a:solidFill>
                      <a:srgbClr val="000000"/>
                    </a:solidFill>
                    <a:latin typeface="Segoe UI"/>
                  </a:endParaRPr>
                </a:p>
              </p:txBody>
            </p:sp>
            <p:sp>
              <p:nvSpPr>
                <p:cNvPr id="112"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89592" tIns="44795" rIns="89592" bIns="44795" numCol="1" anchor="t" anchorCtr="0" compatLnSpc="1">
                  <a:prstTxWarp prst="textNoShape">
                    <a:avLst/>
                  </a:prstTxWarp>
                </a:bodyPr>
                <a:lstStyle/>
                <a:p>
                  <a:pPr defTabSz="671859">
                    <a:defRPr/>
                  </a:pPr>
                  <a:endParaRPr lang="en-US" sz="1176">
                    <a:solidFill>
                      <a:srgbClr val="000000"/>
                    </a:solidFill>
                    <a:latin typeface="Segoe UI"/>
                  </a:endParaRPr>
                </a:p>
              </p:txBody>
            </p:sp>
            <p:sp>
              <p:nvSpPr>
                <p:cNvPr id="113" name="Oval 14"/>
                <p:cNvSpPr>
                  <a:spLocks noChangeArrowheads="1"/>
                </p:cNvSpPr>
                <p:nvPr/>
              </p:nvSpPr>
              <p:spPr bwMode="auto">
                <a:xfrm>
                  <a:off x="13875539" y="2970470"/>
                  <a:ext cx="79105" cy="79105"/>
                </a:xfrm>
                <a:prstGeom prst="ellipse">
                  <a:avLst/>
                </a:prstGeom>
                <a:solidFill>
                  <a:schemeClr val="accent1"/>
                </a:solidFill>
                <a:ln>
                  <a:noFill/>
                </a:ln>
              </p:spPr>
              <p:txBody>
                <a:bodyPr vert="horz" wrap="square" lIns="89592" tIns="44795" rIns="89592" bIns="44795" numCol="1" anchor="t" anchorCtr="0" compatLnSpc="1">
                  <a:prstTxWarp prst="textNoShape">
                    <a:avLst/>
                  </a:prstTxWarp>
                </a:bodyPr>
                <a:lstStyle/>
                <a:p>
                  <a:pPr defTabSz="671859">
                    <a:defRPr/>
                  </a:pPr>
                  <a:endParaRPr lang="en-US" sz="1176">
                    <a:solidFill>
                      <a:srgbClr val="000000"/>
                    </a:solidFill>
                    <a:latin typeface="Segoe UI"/>
                  </a:endParaRPr>
                </a:p>
              </p:txBody>
            </p:sp>
            <p:sp>
              <p:nvSpPr>
                <p:cNvPr id="114" name="Oval 15"/>
                <p:cNvSpPr>
                  <a:spLocks noChangeArrowheads="1"/>
                </p:cNvSpPr>
                <p:nvPr/>
              </p:nvSpPr>
              <p:spPr bwMode="auto">
                <a:xfrm>
                  <a:off x="13875539" y="3224438"/>
                  <a:ext cx="79105" cy="79105"/>
                </a:xfrm>
                <a:prstGeom prst="ellipse">
                  <a:avLst/>
                </a:prstGeom>
                <a:solidFill>
                  <a:schemeClr val="accent1"/>
                </a:solidFill>
                <a:ln>
                  <a:noFill/>
                </a:ln>
              </p:spPr>
              <p:txBody>
                <a:bodyPr vert="horz" wrap="square" lIns="89592" tIns="44795" rIns="89592" bIns="44795" numCol="1" anchor="t" anchorCtr="0" compatLnSpc="1">
                  <a:prstTxWarp prst="textNoShape">
                    <a:avLst/>
                  </a:prstTxWarp>
                </a:bodyPr>
                <a:lstStyle/>
                <a:p>
                  <a:pPr defTabSz="671859">
                    <a:defRPr/>
                  </a:pPr>
                  <a:endParaRPr lang="en-US" sz="1176">
                    <a:solidFill>
                      <a:srgbClr val="000000"/>
                    </a:solidFill>
                    <a:latin typeface="Segoe UI"/>
                  </a:endParaRPr>
                </a:p>
              </p:txBody>
            </p:sp>
            <p:sp>
              <p:nvSpPr>
                <p:cNvPr id="115" name="Oval 16"/>
                <p:cNvSpPr>
                  <a:spLocks noChangeArrowheads="1"/>
                </p:cNvSpPr>
                <p:nvPr/>
              </p:nvSpPr>
              <p:spPr bwMode="auto">
                <a:xfrm>
                  <a:off x="13875539" y="3478406"/>
                  <a:ext cx="79105" cy="79105"/>
                </a:xfrm>
                <a:prstGeom prst="ellipse">
                  <a:avLst/>
                </a:prstGeom>
                <a:solidFill>
                  <a:schemeClr val="accent1"/>
                </a:solidFill>
                <a:ln>
                  <a:noFill/>
                </a:ln>
              </p:spPr>
              <p:txBody>
                <a:bodyPr vert="horz" wrap="square" lIns="89592" tIns="44795" rIns="89592" bIns="44795" numCol="1" anchor="t" anchorCtr="0" compatLnSpc="1">
                  <a:prstTxWarp prst="textNoShape">
                    <a:avLst/>
                  </a:prstTxWarp>
                </a:bodyPr>
                <a:lstStyle/>
                <a:p>
                  <a:pPr defTabSz="671859">
                    <a:defRPr/>
                  </a:pPr>
                  <a:endParaRPr lang="en-US" sz="1176">
                    <a:solidFill>
                      <a:srgbClr val="000000"/>
                    </a:solidFill>
                    <a:latin typeface="Segoe UI"/>
                  </a:endParaRPr>
                </a:p>
              </p:txBody>
            </p:sp>
            <p:sp>
              <p:nvSpPr>
                <p:cNvPr id="116" name="Oval 17"/>
                <p:cNvSpPr>
                  <a:spLocks noChangeArrowheads="1"/>
                </p:cNvSpPr>
                <p:nvPr/>
              </p:nvSpPr>
              <p:spPr bwMode="auto">
                <a:xfrm>
                  <a:off x="13875539" y="3732374"/>
                  <a:ext cx="79105" cy="79105"/>
                </a:xfrm>
                <a:prstGeom prst="ellipse">
                  <a:avLst/>
                </a:prstGeom>
                <a:solidFill>
                  <a:schemeClr val="accent1"/>
                </a:solidFill>
                <a:ln>
                  <a:noFill/>
                </a:ln>
              </p:spPr>
              <p:txBody>
                <a:bodyPr vert="horz" wrap="square" lIns="89592" tIns="44795" rIns="89592" bIns="44795" numCol="1" anchor="t" anchorCtr="0" compatLnSpc="1">
                  <a:prstTxWarp prst="textNoShape">
                    <a:avLst/>
                  </a:prstTxWarp>
                </a:bodyPr>
                <a:lstStyle/>
                <a:p>
                  <a:pPr defTabSz="671859">
                    <a:defRPr/>
                  </a:pPr>
                  <a:endParaRPr lang="en-US" sz="1176">
                    <a:solidFill>
                      <a:srgbClr val="000000"/>
                    </a:solidFill>
                    <a:latin typeface="Segoe UI"/>
                  </a:endParaRPr>
                </a:p>
              </p:txBody>
            </p:sp>
          </p:grpSp>
          <p:grpSp>
            <p:nvGrpSpPr>
              <p:cNvPr id="85" name="Group 84"/>
              <p:cNvGrpSpPr/>
              <p:nvPr/>
            </p:nvGrpSpPr>
            <p:grpSpPr>
              <a:xfrm>
                <a:off x="3146951" y="5127383"/>
                <a:ext cx="457014" cy="540604"/>
                <a:chOff x="13103226" y="2775830"/>
                <a:chExt cx="1039812" cy="1202475"/>
              </a:xfrm>
            </p:grpSpPr>
            <p:sp>
              <p:nvSpPr>
                <p:cNvPr id="88" name="Rectangle 5"/>
                <p:cNvSpPr>
                  <a:spLocks noChangeArrowheads="1"/>
                </p:cNvSpPr>
                <p:nvPr/>
              </p:nvSpPr>
              <p:spPr bwMode="auto">
                <a:xfrm>
                  <a:off x="13103226" y="2775830"/>
                  <a:ext cx="1039812" cy="1202475"/>
                </a:xfrm>
                <a:prstGeom prst="rect">
                  <a:avLst/>
                </a:prstGeom>
                <a:solidFill>
                  <a:srgbClr val="005695"/>
                </a:solidFill>
                <a:ln>
                  <a:noFill/>
                </a:ln>
              </p:spPr>
              <p:txBody>
                <a:bodyPr vert="horz" wrap="square" lIns="89592" tIns="44795" rIns="89592" bIns="44795" numCol="1" anchor="t" anchorCtr="0" compatLnSpc="1">
                  <a:prstTxWarp prst="textNoShape">
                    <a:avLst/>
                  </a:prstTxWarp>
                </a:bodyPr>
                <a:lstStyle/>
                <a:p>
                  <a:pPr defTabSz="671859">
                    <a:defRPr/>
                  </a:pPr>
                  <a:endParaRPr lang="en-US" sz="1176">
                    <a:solidFill>
                      <a:srgbClr val="000000"/>
                    </a:solidFill>
                    <a:latin typeface="Segoe UI"/>
                  </a:endParaRPr>
                </a:p>
              </p:txBody>
            </p:sp>
            <p:sp>
              <p:nvSpPr>
                <p:cNvPr id="89"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89592" tIns="44795" rIns="89592" bIns="44795" numCol="1" anchor="t" anchorCtr="0" compatLnSpc="1">
                  <a:prstTxWarp prst="textNoShape">
                    <a:avLst/>
                  </a:prstTxWarp>
                </a:bodyPr>
                <a:lstStyle/>
                <a:p>
                  <a:pPr defTabSz="671859">
                    <a:defRPr/>
                  </a:pPr>
                  <a:endParaRPr lang="en-US" sz="1176">
                    <a:solidFill>
                      <a:srgbClr val="000000"/>
                    </a:solidFill>
                    <a:latin typeface="Segoe UI"/>
                  </a:endParaRPr>
                </a:p>
              </p:txBody>
            </p:sp>
            <p:sp>
              <p:nvSpPr>
                <p:cNvPr id="95"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89592" tIns="44795" rIns="89592" bIns="44795" numCol="1" anchor="t" anchorCtr="0" compatLnSpc="1">
                  <a:prstTxWarp prst="textNoShape">
                    <a:avLst/>
                  </a:prstTxWarp>
                </a:bodyPr>
                <a:lstStyle/>
                <a:p>
                  <a:pPr defTabSz="671859">
                    <a:defRPr/>
                  </a:pPr>
                  <a:endParaRPr lang="en-US" sz="1176">
                    <a:solidFill>
                      <a:srgbClr val="000000"/>
                    </a:solidFill>
                    <a:latin typeface="Segoe UI"/>
                  </a:endParaRPr>
                </a:p>
              </p:txBody>
            </p:sp>
            <p:sp>
              <p:nvSpPr>
                <p:cNvPr id="102"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89592" tIns="44795" rIns="89592" bIns="44795" numCol="1" anchor="t" anchorCtr="0" compatLnSpc="1">
                  <a:prstTxWarp prst="textNoShape">
                    <a:avLst/>
                  </a:prstTxWarp>
                </a:bodyPr>
                <a:lstStyle/>
                <a:p>
                  <a:pPr defTabSz="671859">
                    <a:defRPr/>
                  </a:pPr>
                  <a:endParaRPr lang="en-US" sz="1176">
                    <a:solidFill>
                      <a:srgbClr val="000000"/>
                    </a:solidFill>
                    <a:latin typeface="Segoe UI"/>
                  </a:endParaRPr>
                </a:p>
              </p:txBody>
            </p:sp>
            <p:sp>
              <p:nvSpPr>
                <p:cNvPr id="103"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89592" tIns="44795" rIns="89592" bIns="44795" numCol="1" anchor="t" anchorCtr="0" compatLnSpc="1">
                  <a:prstTxWarp prst="textNoShape">
                    <a:avLst/>
                  </a:prstTxWarp>
                </a:bodyPr>
                <a:lstStyle/>
                <a:p>
                  <a:pPr defTabSz="671859">
                    <a:defRPr/>
                  </a:pPr>
                  <a:endParaRPr lang="en-US" sz="1176">
                    <a:solidFill>
                      <a:srgbClr val="000000"/>
                    </a:solidFill>
                    <a:latin typeface="Segoe UI"/>
                  </a:endParaRPr>
                </a:p>
              </p:txBody>
            </p:sp>
            <p:sp>
              <p:nvSpPr>
                <p:cNvPr id="104" name="Oval 14"/>
                <p:cNvSpPr>
                  <a:spLocks noChangeArrowheads="1"/>
                </p:cNvSpPr>
                <p:nvPr/>
              </p:nvSpPr>
              <p:spPr bwMode="auto">
                <a:xfrm>
                  <a:off x="13875539" y="2970470"/>
                  <a:ext cx="79105" cy="79105"/>
                </a:xfrm>
                <a:prstGeom prst="ellipse">
                  <a:avLst/>
                </a:prstGeom>
                <a:solidFill>
                  <a:schemeClr val="accent1"/>
                </a:solidFill>
                <a:ln>
                  <a:noFill/>
                </a:ln>
              </p:spPr>
              <p:txBody>
                <a:bodyPr vert="horz" wrap="square" lIns="89592" tIns="44795" rIns="89592" bIns="44795" numCol="1" anchor="t" anchorCtr="0" compatLnSpc="1">
                  <a:prstTxWarp prst="textNoShape">
                    <a:avLst/>
                  </a:prstTxWarp>
                </a:bodyPr>
                <a:lstStyle/>
                <a:p>
                  <a:pPr defTabSz="671859">
                    <a:defRPr/>
                  </a:pPr>
                  <a:endParaRPr lang="en-US" sz="1176">
                    <a:solidFill>
                      <a:srgbClr val="000000"/>
                    </a:solidFill>
                    <a:latin typeface="Segoe UI"/>
                  </a:endParaRPr>
                </a:p>
              </p:txBody>
            </p:sp>
            <p:sp>
              <p:nvSpPr>
                <p:cNvPr id="105" name="Oval 15"/>
                <p:cNvSpPr>
                  <a:spLocks noChangeArrowheads="1"/>
                </p:cNvSpPr>
                <p:nvPr/>
              </p:nvSpPr>
              <p:spPr bwMode="auto">
                <a:xfrm>
                  <a:off x="13875539" y="3224438"/>
                  <a:ext cx="79105" cy="79105"/>
                </a:xfrm>
                <a:prstGeom prst="ellipse">
                  <a:avLst/>
                </a:prstGeom>
                <a:solidFill>
                  <a:schemeClr val="accent1"/>
                </a:solidFill>
                <a:ln>
                  <a:noFill/>
                </a:ln>
              </p:spPr>
              <p:txBody>
                <a:bodyPr vert="horz" wrap="square" lIns="89592" tIns="44795" rIns="89592" bIns="44795" numCol="1" anchor="t" anchorCtr="0" compatLnSpc="1">
                  <a:prstTxWarp prst="textNoShape">
                    <a:avLst/>
                  </a:prstTxWarp>
                </a:bodyPr>
                <a:lstStyle/>
                <a:p>
                  <a:pPr defTabSz="671859">
                    <a:defRPr/>
                  </a:pPr>
                  <a:endParaRPr lang="en-US" sz="1176">
                    <a:solidFill>
                      <a:srgbClr val="000000"/>
                    </a:solidFill>
                    <a:latin typeface="Segoe UI"/>
                  </a:endParaRPr>
                </a:p>
              </p:txBody>
            </p:sp>
            <p:sp>
              <p:nvSpPr>
                <p:cNvPr id="106" name="Oval 16"/>
                <p:cNvSpPr>
                  <a:spLocks noChangeArrowheads="1"/>
                </p:cNvSpPr>
                <p:nvPr/>
              </p:nvSpPr>
              <p:spPr bwMode="auto">
                <a:xfrm>
                  <a:off x="13875539" y="3478406"/>
                  <a:ext cx="79105" cy="79105"/>
                </a:xfrm>
                <a:prstGeom prst="ellipse">
                  <a:avLst/>
                </a:prstGeom>
                <a:solidFill>
                  <a:schemeClr val="accent1"/>
                </a:solidFill>
                <a:ln>
                  <a:noFill/>
                </a:ln>
              </p:spPr>
              <p:txBody>
                <a:bodyPr vert="horz" wrap="square" lIns="89592" tIns="44795" rIns="89592" bIns="44795" numCol="1" anchor="t" anchorCtr="0" compatLnSpc="1">
                  <a:prstTxWarp prst="textNoShape">
                    <a:avLst/>
                  </a:prstTxWarp>
                </a:bodyPr>
                <a:lstStyle/>
                <a:p>
                  <a:pPr defTabSz="671859">
                    <a:defRPr/>
                  </a:pPr>
                  <a:endParaRPr lang="en-US" sz="1176">
                    <a:solidFill>
                      <a:srgbClr val="000000"/>
                    </a:solidFill>
                    <a:latin typeface="Segoe UI"/>
                  </a:endParaRPr>
                </a:p>
              </p:txBody>
            </p:sp>
            <p:sp>
              <p:nvSpPr>
                <p:cNvPr id="107" name="Oval 17"/>
                <p:cNvSpPr>
                  <a:spLocks noChangeArrowheads="1"/>
                </p:cNvSpPr>
                <p:nvPr/>
              </p:nvSpPr>
              <p:spPr bwMode="auto">
                <a:xfrm>
                  <a:off x="13875539" y="3732374"/>
                  <a:ext cx="79105" cy="79105"/>
                </a:xfrm>
                <a:prstGeom prst="ellipse">
                  <a:avLst/>
                </a:prstGeom>
                <a:solidFill>
                  <a:schemeClr val="accent1"/>
                </a:solidFill>
                <a:ln>
                  <a:noFill/>
                </a:ln>
              </p:spPr>
              <p:txBody>
                <a:bodyPr vert="horz" wrap="square" lIns="89592" tIns="44795" rIns="89592" bIns="44795" numCol="1" anchor="t" anchorCtr="0" compatLnSpc="1">
                  <a:prstTxWarp prst="textNoShape">
                    <a:avLst/>
                  </a:prstTxWarp>
                </a:bodyPr>
                <a:lstStyle/>
                <a:p>
                  <a:pPr defTabSz="671859">
                    <a:defRPr/>
                  </a:pPr>
                  <a:endParaRPr lang="en-US" sz="1176">
                    <a:solidFill>
                      <a:srgbClr val="000000"/>
                    </a:solidFill>
                    <a:latin typeface="Segoe UI"/>
                  </a:endParaRPr>
                </a:p>
              </p:txBody>
            </p:sp>
          </p:grpSp>
          <p:sp>
            <p:nvSpPr>
              <p:cNvPr id="86" name="Rounded Rectangle 85"/>
              <p:cNvSpPr/>
              <p:nvPr/>
            </p:nvSpPr>
            <p:spPr bwMode="auto">
              <a:xfrm>
                <a:off x="2472569" y="4265084"/>
                <a:ext cx="1209968" cy="1456529"/>
              </a:xfrm>
              <a:prstGeom prst="roundRect">
                <a:avLst>
                  <a:gd name="adj" fmla="val 7220"/>
                </a:avLst>
              </a:prstGeom>
              <a:noFill/>
              <a:ln w="28575">
                <a:solidFill>
                  <a:schemeClr val="tx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8" rIns="179234" bIns="143388" numCol="1" spcCol="0" rtlCol="0" fromWordArt="0" anchor="t" anchorCtr="0" forceAA="0" compatLnSpc="1">
                <a:prstTxWarp prst="textNoShape">
                  <a:avLst/>
                </a:prstTxWarp>
                <a:noAutofit/>
              </a:bodyPr>
              <a:lstStyle/>
              <a:p>
                <a:pPr algn="ctr" defTabSz="685400" fontAlgn="base">
                  <a:lnSpc>
                    <a:spcPct val="90000"/>
                  </a:lnSpc>
                  <a:spcBef>
                    <a:spcPct val="0"/>
                  </a:spcBef>
                  <a:spcAft>
                    <a:spcPct val="0"/>
                  </a:spcAft>
                  <a:defRPr/>
                </a:pPr>
                <a:endParaRPr lang="en-US" sz="1765"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7" name="Rectangle 86"/>
              <p:cNvSpPr/>
              <p:nvPr/>
            </p:nvSpPr>
            <p:spPr bwMode="auto">
              <a:xfrm>
                <a:off x="2063885" y="3545948"/>
                <a:ext cx="2084029" cy="977654"/>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7852" tIns="43925" rIns="87852" bIns="43925" numCol="1" rtlCol="0" anchor="ctr" anchorCtr="0" compatLnSpc="1">
                <a:prstTxWarp prst="textNoShape">
                  <a:avLst/>
                </a:prstTxWarp>
              </a:bodyPr>
              <a:lstStyle/>
              <a:p>
                <a:pPr algn="ctr" defTabSz="658659" fontAlgn="base">
                  <a:lnSpc>
                    <a:spcPct val="90000"/>
                  </a:lnSpc>
                  <a:spcBef>
                    <a:spcPct val="0"/>
                  </a:spcBef>
                  <a:spcAft>
                    <a:spcPct val="0"/>
                  </a:spcAft>
                  <a:defRPr/>
                </a:pPr>
                <a:r>
                  <a:rPr lang="en-US" sz="1176" spc="-36">
                    <a:gradFill>
                      <a:gsLst>
                        <a:gs pos="0">
                          <a:srgbClr val="FFFFFF"/>
                        </a:gs>
                        <a:gs pos="100000">
                          <a:srgbClr val="FFFFFF"/>
                        </a:gs>
                      </a:gsLst>
                      <a:lin ang="5400000" scaled="0"/>
                    </a:gradFill>
                    <a:latin typeface="Segoe UI"/>
                  </a:rPr>
                  <a:t>Hybrid Worker</a:t>
                </a:r>
                <a:endParaRPr lang="en-US" sz="686" spc="-36">
                  <a:gradFill>
                    <a:gsLst>
                      <a:gs pos="0">
                        <a:srgbClr val="FFFFFF"/>
                      </a:gs>
                      <a:gs pos="100000">
                        <a:srgbClr val="FFFFFF"/>
                      </a:gs>
                    </a:gsLst>
                    <a:lin ang="5400000" scaled="0"/>
                  </a:gradFill>
                  <a:latin typeface="Segoe UI"/>
                </a:endParaRPr>
              </a:p>
            </p:txBody>
          </p:sp>
        </p:grpSp>
        <p:grpSp>
          <p:nvGrpSpPr>
            <p:cNvPr id="74" name="Group 73"/>
            <p:cNvGrpSpPr/>
            <p:nvPr/>
          </p:nvGrpSpPr>
          <p:grpSpPr>
            <a:xfrm>
              <a:off x="7484034" y="3925399"/>
              <a:ext cx="494302" cy="395874"/>
              <a:chOff x="6811269" y="3505256"/>
              <a:chExt cx="632530" cy="506577"/>
            </a:xfrm>
          </p:grpSpPr>
          <p:grpSp>
            <p:nvGrpSpPr>
              <p:cNvPr id="75" name="Group 74"/>
              <p:cNvGrpSpPr/>
              <p:nvPr/>
            </p:nvGrpSpPr>
            <p:grpSpPr>
              <a:xfrm>
                <a:off x="6811269" y="3772531"/>
                <a:ext cx="239302" cy="239302"/>
                <a:chOff x="605506" y="939157"/>
                <a:chExt cx="337151" cy="337151"/>
              </a:xfrm>
            </p:grpSpPr>
            <p:sp useBgFill="1">
              <p:nvSpPr>
                <p:cNvPr id="82" name="Oval 81"/>
                <p:cNvSpPr/>
                <p:nvPr/>
              </p:nvSpPr>
              <p:spPr bwMode="auto">
                <a:xfrm>
                  <a:off x="605506" y="939157"/>
                  <a:ext cx="337151" cy="337151"/>
                </a:xfrm>
                <a:prstGeom prst="ellipse">
                  <a:avLst/>
                </a:prstGeom>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8" rIns="179234" bIns="143388" numCol="1" spcCol="0" rtlCol="0" fromWordArt="0" anchor="t" anchorCtr="0" forceAA="0" compatLnSpc="1">
                  <a:prstTxWarp prst="textNoShape">
                    <a:avLst/>
                  </a:prstTxWarp>
                  <a:noAutofit/>
                </a:bodyPr>
                <a:lstStyle/>
                <a:p>
                  <a:pPr algn="ctr" defTabSz="685400" fontAlgn="base">
                    <a:lnSpc>
                      <a:spcPct val="90000"/>
                    </a:lnSpc>
                    <a:spcBef>
                      <a:spcPct val="0"/>
                    </a:spcBef>
                    <a:spcAft>
                      <a:spcPct val="0"/>
                    </a:spcAft>
                    <a:defRPr/>
                  </a:pPr>
                  <a:endParaRPr lang="en-US" sz="1765"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3" name="Freeform 26"/>
                <p:cNvSpPr>
                  <a:spLocks noChangeAspect="1" noEditPoints="1"/>
                </p:cNvSpPr>
                <p:nvPr/>
              </p:nvSpPr>
              <p:spPr bwMode="auto">
                <a:xfrm>
                  <a:off x="640465" y="1009647"/>
                  <a:ext cx="265512" cy="214512"/>
                </a:xfrm>
                <a:custGeom>
                  <a:avLst/>
                  <a:gdLst>
                    <a:gd name="T0" fmla="*/ 913 w 1219"/>
                    <a:gd name="T1" fmla="*/ 603 h 985"/>
                    <a:gd name="T2" fmla="*/ 1214 w 1219"/>
                    <a:gd name="T3" fmla="*/ 523 h 985"/>
                    <a:gd name="T4" fmla="*/ 1214 w 1219"/>
                    <a:gd name="T5" fmla="*/ 660 h 985"/>
                    <a:gd name="T6" fmla="*/ 1130 w 1219"/>
                    <a:gd name="T7" fmla="*/ 732 h 985"/>
                    <a:gd name="T8" fmla="*/ 1156 w 1219"/>
                    <a:gd name="T9" fmla="*/ 814 h 985"/>
                    <a:gd name="T10" fmla="*/ 1005 w 1219"/>
                    <a:gd name="T11" fmla="*/ 873 h 985"/>
                    <a:gd name="T12" fmla="*/ 937 w 1219"/>
                    <a:gd name="T13" fmla="*/ 906 h 985"/>
                    <a:gd name="T14" fmla="*/ 788 w 1219"/>
                    <a:gd name="T15" fmla="*/ 985 h 985"/>
                    <a:gd name="T16" fmla="*/ 749 w 1219"/>
                    <a:gd name="T17" fmla="*/ 891 h 985"/>
                    <a:gd name="T18" fmla="*/ 631 w 1219"/>
                    <a:gd name="T19" fmla="*/ 899 h 985"/>
                    <a:gd name="T20" fmla="*/ 533 w 1219"/>
                    <a:gd name="T21" fmla="*/ 802 h 985"/>
                    <a:gd name="T22" fmla="*/ 546 w 1219"/>
                    <a:gd name="T23" fmla="*/ 689 h 985"/>
                    <a:gd name="T24" fmla="*/ 463 w 1219"/>
                    <a:gd name="T25" fmla="*/ 649 h 985"/>
                    <a:gd name="T26" fmla="*/ 536 w 1219"/>
                    <a:gd name="T27" fmla="*/ 501 h 985"/>
                    <a:gd name="T28" fmla="*/ 563 w 1219"/>
                    <a:gd name="T29" fmla="*/ 436 h 985"/>
                    <a:gd name="T30" fmla="*/ 619 w 1219"/>
                    <a:gd name="T31" fmla="*/ 279 h 985"/>
                    <a:gd name="T32" fmla="*/ 706 w 1219"/>
                    <a:gd name="T33" fmla="*/ 308 h 985"/>
                    <a:gd name="T34" fmla="*/ 778 w 1219"/>
                    <a:gd name="T35" fmla="*/ 230 h 985"/>
                    <a:gd name="T36" fmla="*/ 915 w 1219"/>
                    <a:gd name="T37" fmla="*/ 230 h 985"/>
                    <a:gd name="T38" fmla="*/ 986 w 1219"/>
                    <a:gd name="T39" fmla="*/ 307 h 985"/>
                    <a:gd name="T40" fmla="*/ 1072 w 1219"/>
                    <a:gd name="T41" fmla="*/ 279 h 985"/>
                    <a:gd name="T42" fmla="*/ 1129 w 1219"/>
                    <a:gd name="T43" fmla="*/ 434 h 985"/>
                    <a:gd name="T44" fmla="*/ 1156 w 1219"/>
                    <a:gd name="T45" fmla="*/ 501 h 985"/>
                    <a:gd name="T46" fmla="*/ 1035 w 1219"/>
                    <a:gd name="T47" fmla="*/ 603 h 985"/>
                    <a:gd name="T48" fmla="*/ 846 w 1219"/>
                    <a:gd name="T49" fmla="*/ 792 h 985"/>
                    <a:gd name="T50" fmla="*/ 316 w 1219"/>
                    <a:gd name="T51" fmla="*/ 263 h 985"/>
                    <a:gd name="T52" fmla="*/ 526 w 1219"/>
                    <a:gd name="T53" fmla="*/ 206 h 985"/>
                    <a:gd name="T54" fmla="*/ 526 w 1219"/>
                    <a:gd name="T55" fmla="*/ 302 h 985"/>
                    <a:gd name="T56" fmla="*/ 468 w 1219"/>
                    <a:gd name="T57" fmla="*/ 352 h 985"/>
                    <a:gd name="T58" fmla="*/ 486 w 1219"/>
                    <a:gd name="T59" fmla="*/ 410 h 985"/>
                    <a:gd name="T60" fmla="*/ 380 w 1219"/>
                    <a:gd name="T61" fmla="*/ 452 h 985"/>
                    <a:gd name="T62" fmla="*/ 333 w 1219"/>
                    <a:gd name="T63" fmla="*/ 475 h 985"/>
                    <a:gd name="T64" fmla="*/ 229 w 1219"/>
                    <a:gd name="T65" fmla="*/ 532 h 985"/>
                    <a:gd name="T66" fmla="*/ 200 w 1219"/>
                    <a:gd name="T67" fmla="*/ 465 h 985"/>
                    <a:gd name="T68" fmla="*/ 118 w 1219"/>
                    <a:gd name="T69" fmla="*/ 470 h 985"/>
                    <a:gd name="T70" fmla="*/ 50 w 1219"/>
                    <a:gd name="T71" fmla="*/ 402 h 985"/>
                    <a:gd name="T72" fmla="*/ 59 w 1219"/>
                    <a:gd name="T73" fmla="*/ 323 h 985"/>
                    <a:gd name="T74" fmla="*/ 0 w 1219"/>
                    <a:gd name="T75" fmla="*/ 295 h 985"/>
                    <a:gd name="T76" fmla="*/ 53 w 1219"/>
                    <a:gd name="T77" fmla="*/ 192 h 985"/>
                    <a:gd name="T78" fmla="*/ 72 w 1219"/>
                    <a:gd name="T79" fmla="*/ 146 h 985"/>
                    <a:gd name="T80" fmla="*/ 109 w 1219"/>
                    <a:gd name="T81" fmla="*/ 36 h 985"/>
                    <a:gd name="T82" fmla="*/ 171 w 1219"/>
                    <a:gd name="T83" fmla="*/ 56 h 985"/>
                    <a:gd name="T84" fmla="*/ 222 w 1219"/>
                    <a:gd name="T85" fmla="*/ 2 h 985"/>
                    <a:gd name="T86" fmla="*/ 318 w 1219"/>
                    <a:gd name="T87" fmla="*/ 2 h 985"/>
                    <a:gd name="T88" fmla="*/ 368 w 1219"/>
                    <a:gd name="T89" fmla="*/ 55 h 985"/>
                    <a:gd name="T90" fmla="*/ 428 w 1219"/>
                    <a:gd name="T91" fmla="*/ 36 h 985"/>
                    <a:gd name="T92" fmla="*/ 467 w 1219"/>
                    <a:gd name="T93" fmla="*/ 145 h 985"/>
                    <a:gd name="T94" fmla="*/ 486 w 1219"/>
                    <a:gd name="T95" fmla="*/ 192 h 985"/>
                    <a:gd name="T96" fmla="*/ 401 w 1219"/>
                    <a:gd name="T97" fmla="*/ 263 h 985"/>
                    <a:gd name="T98" fmla="*/ 269 w 1219"/>
                    <a:gd name="T99" fmla="*/ 395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19" h="985">
                      <a:moveTo>
                        <a:pt x="778" y="603"/>
                      </a:moveTo>
                      <a:cubicBezTo>
                        <a:pt x="778" y="566"/>
                        <a:pt x="808" y="536"/>
                        <a:pt x="845" y="536"/>
                      </a:cubicBezTo>
                      <a:cubicBezTo>
                        <a:pt x="882" y="536"/>
                        <a:pt x="913" y="566"/>
                        <a:pt x="913" y="603"/>
                      </a:cubicBezTo>
                      <a:cubicBezTo>
                        <a:pt x="913" y="640"/>
                        <a:pt x="882" y="670"/>
                        <a:pt x="845" y="670"/>
                      </a:cubicBezTo>
                      <a:cubicBezTo>
                        <a:pt x="808" y="670"/>
                        <a:pt x="778" y="640"/>
                        <a:pt x="778" y="603"/>
                      </a:cubicBezTo>
                      <a:close/>
                      <a:moveTo>
                        <a:pt x="1214" y="523"/>
                      </a:moveTo>
                      <a:cubicBezTo>
                        <a:pt x="1218" y="524"/>
                        <a:pt x="1219" y="529"/>
                        <a:pt x="1219" y="532"/>
                      </a:cubicBezTo>
                      <a:cubicBezTo>
                        <a:pt x="1219" y="532"/>
                        <a:pt x="1219" y="532"/>
                        <a:pt x="1219" y="649"/>
                      </a:cubicBezTo>
                      <a:cubicBezTo>
                        <a:pt x="1219" y="654"/>
                        <a:pt x="1218" y="658"/>
                        <a:pt x="1214" y="660"/>
                      </a:cubicBezTo>
                      <a:cubicBezTo>
                        <a:pt x="1214" y="660"/>
                        <a:pt x="1214" y="660"/>
                        <a:pt x="1157" y="680"/>
                      </a:cubicBezTo>
                      <a:cubicBezTo>
                        <a:pt x="1154" y="681"/>
                        <a:pt x="1149" y="686"/>
                        <a:pt x="1148" y="689"/>
                      </a:cubicBezTo>
                      <a:cubicBezTo>
                        <a:pt x="1148" y="689"/>
                        <a:pt x="1148" y="689"/>
                        <a:pt x="1130" y="732"/>
                      </a:cubicBezTo>
                      <a:cubicBezTo>
                        <a:pt x="1129" y="735"/>
                        <a:pt x="1129" y="742"/>
                        <a:pt x="1130" y="746"/>
                      </a:cubicBezTo>
                      <a:cubicBezTo>
                        <a:pt x="1130" y="746"/>
                        <a:pt x="1130" y="746"/>
                        <a:pt x="1157" y="802"/>
                      </a:cubicBezTo>
                      <a:cubicBezTo>
                        <a:pt x="1160" y="806"/>
                        <a:pt x="1159" y="812"/>
                        <a:pt x="1156" y="814"/>
                      </a:cubicBezTo>
                      <a:cubicBezTo>
                        <a:pt x="1156" y="814"/>
                        <a:pt x="1156" y="814"/>
                        <a:pt x="1072" y="897"/>
                      </a:cubicBezTo>
                      <a:cubicBezTo>
                        <a:pt x="1070" y="900"/>
                        <a:pt x="1064" y="902"/>
                        <a:pt x="1061" y="899"/>
                      </a:cubicBezTo>
                      <a:cubicBezTo>
                        <a:pt x="1061" y="899"/>
                        <a:pt x="1061" y="899"/>
                        <a:pt x="1005" y="873"/>
                      </a:cubicBezTo>
                      <a:cubicBezTo>
                        <a:pt x="1002" y="871"/>
                        <a:pt x="996" y="872"/>
                        <a:pt x="991" y="873"/>
                      </a:cubicBezTo>
                      <a:cubicBezTo>
                        <a:pt x="991" y="873"/>
                        <a:pt x="991" y="873"/>
                        <a:pt x="946" y="893"/>
                      </a:cubicBezTo>
                      <a:cubicBezTo>
                        <a:pt x="941" y="896"/>
                        <a:pt x="938" y="902"/>
                        <a:pt x="937" y="906"/>
                      </a:cubicBezTo>
                      <a:cubicBezTo>
                        <a:pt x="937" y="906"/>
                        <a:pt x="937" y="906"/>
                        <a:pt x="915" y="969"/>
                      </a:cubicBezTo>
                      <a:cubicBezTo>
                        <a:pt x="914" y="972"/>
                        <a:pt x="909" y="985"/>
                        <a:pt x="906" y="985"/>
                      </a:cubicBezTo>
                      <a:cubicBezTo>
                        <a:pt x="906" y="985"/>
                        <a:pt x="906" y="985"/>
                        <a:pt x="788" y="985"/>
                      </a:cubicBezTo>
                      <a:cubicBezTo>
                        <a:pt x="784" y="985"/>
                        <a:pt x="779" y="972"/>
                        <a:pt x="778" y="969"/>
                      </a:cubicBezTo>
                      <a:cubicBezTo>
                        <a:pt x="778" y="969"/>
                        <a:pt x="778" y="969"/>
                        <a:pt x="758" y="902"/>
                      </a:cubicBezTo>
                      <a:cubicBezTo>
                        <a:pt x="757" y="897"/>
                        <a:pt x="752" y="893"/>
                        <a:pt x="749" y="891"/>
                      </a:cubicBezTo>
                      <a:cubicBezTo>
                        <a:pt x="749" y="891"/>
                        <a:pt x="749" y="891"/>
                        <a:pt x="701" y="872"/>
                      </a:cubicBezTo>
                      <a:cubicBezTo>
                        <a:pt x="698" y="870"/>
                        <a:pt x="691" y="870"/>
                        <a:pt x="687" y="872"/>
                      </a:cubicBezTo>
                      <a:cubicBezTo>
                        <a:pt x="687" y="872"/>
                        <a:pt x="687" y="872"/>
                        <a:pt x="631" y="899"/>
                      </a:cubicBezTo>
                      <a:cubicBezTo>
                        <a:pt x="627" y="902"/>
                        <a:pt x="621" y="900"/>
                        <a:pt x="619" y="897"/>
                      </a:cubicBezTo>
                      <a:cubicBezTo>
                        <a:pt x="619" y="897"/>
                        <a:pt x="619" y="897"/>
                        <a:pt x="535" y="814"/>
                      </a:cubicBezTo>
                      <a:cubicBezTo>
                        <a:pt x="533" y="812"/>
                        <a:pt x="531" y="806"/>
                        <a:pt x="533" y="802"/>
                      </a:cubicBezTo>
                      <a:cubicBezTo>
                        <a:pt x="533" y="802"/>
                        <a:pt x="533" y="802"/>
                        <a:pt x="562" y="742"/>
                      </a:cubicBezTo>
                      <a:cubicBezTo>
                        <a:pt x="563" y="739"/>
                        <a:pt x="563" y="733"/>
                        <a:pt x="562" y="729"/>
                      </a:cubicBezTo>
                      <a:cubicBezTo>
                        <a:pt x="562" y="729"/>
                        <a:pt x="562" y="729"/>
                        <a:pt x="546" y="689"/>
                      </a:cubicBezTo>
                      <a:cubicBezTo>
                        <a:pt x="543" y="686"/>
                        <a:pt x="538" y="681"/>
                        <a:pt x="535" y="680"/>
                      </a:cubicBezTo>
                      <a:cubicBezTo>
                        <a:pt x="535" y="680"/>
                        <a:pt x="535" y="680"/>
                        <a:pt x="473" y="660"/>
                      </a:cubicBezTo>
                      <a:cubicBezTo>
                        <a:pt x="470" y="658"/>
                        <a:pt x="463" y="654"/>
                        <a:pt x="463" y="649"/>
                      </a:cubicBezTo>
                      <a:cubicBezTo>
                        <a:pt x="463" y="649"/>
                        <a:pt x="463" y="649"/>
                        <a:pt x="463" y="532"/>
                      </a:cubicBezTo>
                      <a:cubicBezTo>
                        <a:pt x="463" y="529"/>
                        <a:pt x="470" y="524"/>
                        <a:pt x="473" y="523"/>
                      </a:cubicBezTo>
                      <a:cubicBezTo>
                        <a:pt x="473" y="523"/>
                        <a:pt x="473" y="523"/>
                        <a:pt x="536" y="501"/>
                      </a:cubicBezTo>
                      <a:cubicBezTo>
                        <a:pt x="541" y="500"/>
                        <a:pt x="544" y="496"/>
                        <a:pt x="546" y="492"/>
                      </a:cubicBezTo>
                      <a:cubicBezTo>
                        <a:pt x="546" y="492"/>
                        <a:pt x="546" y="492"/>
                        <a:pt x="563" y="449"/>
                      </a:cubicBezTo>
                      <a:cubicBezTo>
                        <a:pt x="566" y="446"/>
                        <a:pt x="564" y="440"/>
                        <a:pt x="563" y="436"/>
                      </a:cubicBezTo>
                      <a:cubicBezTo>
                        <a:pt x="563" y="436"/>
                        <a:pt x="563" y="436"/>
                        <a:pt x="534" y="374"/>
                      </a:cubicBezTo>
                      <a:cubicBezTo>
                        <a:pt x="531" y="370"/>
                        <a:pt x="533" y="366"/>
                        <a:pt x="535" y="362"/>
                      </a:cubicBezTo>
                      <a:cubicBezTo>
                        <a:pt x="535" y="362"/>
                        <a:pt x="535" y="362"/>
                        <a:pt x="619" y="279"/>
                      </a:cubicBezTo>
                      <a:cubicBezTo>
                        <a:pt x="621" y="277"/>
                        <a:pt x="627" y="276"/>
                        <a:pt x="631" y="277"/>
                      </a:cubicBezTo>
                      <a:cubicBezTo>
                        <a:pt x="631" y="277"/>
                        <a:pt x="631" y="277"/>
                        <a:pt x="692" y="308"/>
                      </a:cubicBezTo>
                      <a:cubicBezTo>
                        <a:pt x="696" y="309"/>
                        <a:pt x="703" y="310"/>
                        <a:pt x="706" y="308"/>
                      </a:cubicBezTo>
                      <a:cubicBezTo>
                        <a:pt x="706" y="308"/>
                        <a:pt x="706" y="308"/>
                        <a:pt x="749" y="292"/>
                      </a:cubicBezTo>
                      <a:cubicBezTo>
                        <a:pt x="752" y="290"/>
                        <a:pt x="757" y="288"/>
                        <a:pt x="758" y="284"/>
                      </a:cubicBezTo>
                      <a:cubicBezTo>
                        <a:pt x="758" y="284"/>
                        <a:pt x="758" y="284"/>
                        <a:pt x="778" y="230"/>
                      </a:cubicBezTo>
                      <a:cubicBezTo>
                        <a:pt x="779" y="225"/>
                        <a:pt x="784" y="230"/>
                        <a:pt x="788" y="230"/>
                      </a:cubicBezTo>
                      <a:cubicBezTo>
                        <a:pt x="788" y="230"/>
                        <a:pt x="788" y="230"/>
                        <a:pt x="906" y="230"/>
                      </a:cubicBezTo>
                      <a:cubicBezTo>
                        <a:pt x="909" y="230"/>
                        <a:pt x="914" y="225"/>
                        <a:pt x="915" y="230"/>
                      </a:cubicBezTo>
                      <a:cubicBezTo>
                        <a:pt x="915" y="230"/>
                        <a:pt x="915" y="230"/>
                        <a:pt x="937" y="281"/>
                      </a:cubicBezTo>
                      <a:cubicBezTo>
                        <a:pt x="938" y="284"/>
                        <a:pt x="941" y="289"/>
                        <a:pt x="946" y="290"/>
                      </a:cubicBezTo>
                      <a:cubicBezTo>
                        <a:pt x="946" y="290"/>
                        <a:pt x="946" y="290"/>
                        <a:pt x="986" y="307"/>
                      </a:cubicBezTo>
                      <a:cubicBezTo>
                        <a:pt x="990" y="309"/>
                        <a:pt x="997" y="308"/>
                        <a:pt x="1000" y="307"/>
                      </a:cubicBezTo>
                      <a:cubicBezTo>
                        <a:pt x="1000" y="307"/>
                        <a:pt x="1000" y="307"/>
                        <a:pt x="1061" y="277"/>
                      </a:cubicBezTo>
                      <a:cubicBezTo>
                        <a:pt x="1064" y="276"/>
                        <a:pt x="1070" y="276"/>
                        <a:pt x="1072" y="279"/>
                      </a:cubicBezTo>
                      <a:cubicBezTo>
                        <a:pt x="1072" y="279"/>
                        <a:pt x="1072" y="279"/>
                        <a:pt x="1156" y="362"/>
                      </a:cubicBezTo>
                      <a:cubicBezTo>
                        <a:pt x="1159" y="366"/>
                        <a:pt x="1160" y="370"/>
                        <a:pt x="1157" y="374"/>
                      </a:cubicBezTo>
                      <a:cubicBezTo>
                        <a:pt x="1157" y="374"/>
                        <a:pt x="1157" y="374"/>
                        <a:pt x="1129" y="434"/>
                      </a:cubicBezTo>
                      <a:cubicBezTo>
                        <a:pt x="1127" y="438"/>
                        <a:pt x="1127" y="444"/>
                        <a:pt x="1129" y="447"/>
                      </a:cubicBezTo>
                      <a:cubicBezTo>
                        <a:pt x="1129" y="447"/>
                        <a:pt x="1129" y="447"/>
                        <a:pt x="1147" y="492"/>
                      </a:cubicBezTo>
                      <a:cubicBezTo>
                        <a:pt x="1149" y="496"/>
                        <a:pt x="1153" y="500"/>
                        <a:pt x="1156" y="501"/>
                      </a:cubicBezTo>
                      <a:cubicBezTo>
                        <a:pt x="1156" y="501"/>
                        <a:pt x="1156" y="501"/>
                        <a:pt x="1214" y="523"/>
                      </a:cubicBezTo>
                      <a:close/>
                      <a:moveTo>
                        <a:pt x="846" y="792"/>
                      </a:moveTo>
                      <a:cubicBezTo>
                        <a:pt x="950" y="792"/>
                        <a:pt x="1035" y="707"/>
                        <a:pt x="1035" y="603"/>
                      </a:cubicBezTo>
                      <a:cubicBezTo>
                        <a:pt x="1035" y="499"/>
                        <a:pt x="950" y="414"/>
                        <a:pt x="846" y="414"/>
                      </a:cubicBezTo>
                      <a:cubicBezTo>
                        <a:pt x="742" y="414"/>
                        <a:pt x="657" y="499"/>
                        <a:pt x="657" y="603"/>
                      </a:cubicBezTo>
                      <a:cubicBezTo>
                        <a:pt x="657" y="707"/>
                        <a:pt x="742" y="792"/>
                        <a:pt x="846" y="792"/>
                      </a:cubicBezTo>
                      <a:close/>
                      <a:moveTo>
                        <a:pt x="222" y="263"/>
                      </a:moveTo>
                      <a:cubicBezTo>
                        <a:pt x="222" y="289"/>
                        <a:pt x="243" y="310"/>
                        <a:pt x="269" y="310"/>
                      </a:cubicBezTo>
                      <a:cubicBezTo>
                        <a:pt x="295" y="310"/>
                        <a:pt x="316" y="289"/>
                        <a:pt x="316" y="263"/>
                      </a:cubicBezTo>
                      <a:cubicBezTo>
                        <a:pt x="316" y="237"/>
                        <a:pt x="295" y="216"/>
                        <a:pt x="269" y="216"/>
                      </a:cubicBezTo>
                      <a:cubicBezTo>
                        <a:pt x="243" y="216"/>
                        <a:pt x="222" y="237"/>
                        <a:pt x="222" y="263"/>
                      </a:cubicBezTo>
                      <a:close/>
                      <a:moveTo>
                        <a:pt x="526" y="206"/>
                      </a:moveTo>
                      <a:cubicBezTo>
                        <a:pt x="529" y="207"/>
                        <a:pt x="529" y="211"/>
                        <a:pt x="529" y="213"/>
                      </a:cubicBezTo>
                      <a:cubicBezTo>
                        <a:pt x="529" y="213"/>
                        <a:pt x="529" y="213"/>
                        <a:pt x="529" y="295"/>
                      </a:cubicBezTo>
                      <a:cubicBezTo>
                        <a:pt x="529" y="298"/>
                        <a:pt x="529" y="302"/>
                        <a:pt x="526" y="302"/>
                      </a:cubicBezTo>
                      <a:cubicBezTo>
                        <a:pt x="526" y="302"/>
                        <a:pt x="526" y="302"/>
                        <a:pt x="487" y="317"/>
                      </a:cubicBezTo>
                      <a:cubicBezTo>
                        <a:pt x="485" y="317"/>
                        <a:pt x="481" y="321"/>
                        <a:pt x="480" y="323"/>
                      </a:cubicBezTo>
                      <a:cubicBezTo>
                        <a:pt x="480" y="323"/>
                        <a:pt x="480" y="323"/>
                        <a:pt x="468" y="352"/>
                      </a:cubicBezTo>
                      <a:cubicBezTo>
                        <a:pt x="467" y="356"/>
                        <a:pt x="467" y="360"/>
                        <a:pt x="468" y="363"/>
                      </a:cubicBezTo>
                      <a:cubicBezTo>
                        <a:pt x="468" y="363"/>
                        <a:pt x="468" y="363"/>
                        <a:pt x="487" y="402"/>
                      </a:cubicBezTo>
                      <a:cubicBezTo>
                        <a:pt x="488" y="404"/>
                        <a:pt x="488" y="409"/>
                        <a:pt x="486" y="410"/>
                      </a:cubicBezTo>
                      <a:cubicBezTo>
                        <a:pt x="486" y="410"/>
                        <a:pt x="486" y="410"/>
                        <a:pt x="428" y="469"/>
                      </a:cubicBezTo>
                      <a:cubicBezTo>
                        <a:pt x="426" y="470"/>
                        <a:pt x="422" y="472"/>
                        <a:pt x="420" y="470"/>
                      </a:cubicBezTo>
                      <a:cubicBezTo>
                        <a:pt x="420" y="470"/>
                        <a:pt x="420" y="470"/>
                        <a:pt x="380" y="452"/>
                      </a:cubicBezTo>
                      <a:cubicBezTo>
                        <a:pt x="377" y="450"/>
                        <a:pt x="374" y="450"/>
                        <a:pt x="370" y="453"/>
                      </a:cubicBezTo>
                      <a:cubicBezTo>
                        <a:pt x="370" y="453"/>
                        <a:pt x="370" y="453"/>
                        <a:pt x="339" y="467"/>
                      </a:cubicBezTo>
                      <a:cubicBezTo>
                        <a:pt x="336" y="467"/>
                        <a:pt x="333" y="473"/>
                        <a:pt x="333" y="475"/>
                      </a:cubicBezTo>
                      <a:cubicBezTo>
                        <a:pt x="333" y="475"/>
                        <a:pt x="333" y="475"/>
                        <a:pt x="318" y="520"/>
                      </a:cubicBezTo>
                      <a:cubicBezTo>
                        <a:pt x="317" y="522"/>
                        <a:pt x="314" y="532"/>
                        <a:pt x="311" y="532"/>
                      </a:cubicBezTo>
                      <a:cubicBezTo>
                        <a:pt x="311" y="532"/>
                        <a:pt x="311" y="532"/>
                        <a:pt x="229" y="532"/>
                      </a:cubicBezTo>
                      <a:cubicBezTo>
                        <a:pt x="226" y="532"/>
                        <a:pt x="223" y="522"/>
                        <a:pt x="222" y="520"/>
                      </a:cubicBezTo>
                      <a:cubicBezTo>
                        <a:pt x="222" y="520"/>
                        <a:pt x="222" y="520"/>
                        <a:pt x="207" y="472"/>
                      </a:cubicBezTo>
                      <a:cubicBezTo>
                        <a:pt x="206" y="468"/>
                        <a:pt x="204" y="466"/>
                        <a:pt x="200" y="465"/>
                      </a:cubicBezTo>
                      <a:cubicBezTo>
                        <a:pt x="200" y="465"/>
                        <a:pt x="200" y="465"/>
                        <a:pt x="167" y="450"/>
                      </a:cubicBezTo>
                      <a:cubicBezTo>
                        <a:pt x="165" y="449"/>
                        <a:pt x="161" y="449"/>
                        <a:pt x="158" y="450"/>
                      </a:cubicBezTo>
                      <a:cubicBezTo>
                        <a:pt x="158" y="450"/>
                        <a:pt x="158" y="450"/>
                        <a:pt x="118" y="470"/>
                      </a:cubicBezTo>
                      <a:cubicBezTo>
                        <a:pt x="115" y="472"/>
                        <a:pt x="112" y="470"/>
                        <a:pt x="109" y="469"/>
                      </a:cubicBezTo>
                      <a:cubicBezTo>
                        <a:pt x="109" y="469"/>
                        <a:pt x="109" y="469"/>
                        <a:pt x="52" y="410"/>
                      </a:cubicBezTo>
                      <a:cubicBezTo>
                        <a:pt x="49" y="409"/>
                        <a:pt x="49" y="404"/>
                        <a:pt x="50" y="402"/>
                      </a:cubicBezTo>
                      <a:cubicBezTo>
                        <a:pt x="50" y="402"/>
                        <a:pt x="50" y="402"/>
                        <a:pt x="71" y="361"/>
                      </a:cubicBezTo>
                      <a:cubicBezTo>
                        <a:pt x="72" y="358"/>
                        <a:pt x="72" y="354"/>
                        <a:pt x="71" y="351"/>
                      </a:cubicBezTo>
                      <a:cubicBezTo>
                        <a:pt x="71" y="351"/>
                        <a:pt x="71" y="351"/>
                        <a:pt x="59" y="323"/>
                      </a:cubicBezTo>
                      <a:cubicBezTo>
                        <a:pt x="58" y="321"/>
                        <a:pt x="54" y="317"/>
                        <a:pt x="50" y="317"/>
                      </a:cubicBezTo>
                      <a:cubicBezTo>
                        <a:pt x="50" y="317"/>
                        <a:pt x="50" y="317"/>
                        <a:pt x="8" y="302"/>
                      </a:cubicBezTo>
                      <a:cubicBezTo>
                        <a:pt x="6" y="302"/>
                        <a:pt x="0" y="298"/>
                        <a:pt x="0" y="295"/>
                      </a:cubicBezTo>
                      <a:cubicBezTo>
                        <a:pt x="0" y="295"/>
                        <a:pt x="0" y="295"/>
                        <a:pt x="0" y="213"/>
                      </a:cubicBezTo>
                      <a:cubicBezTo>
                        <a:pt x="0" y="211"/>
                        <a:pt x="6" y="207"/>
                        <a:pt x="8" y="206"/>
                      </a:cubicBezTo>
                      <a:cubicBezTo>
                        <a:pt x="8" y="206"/>
                        <a:pt x="8" y="206"/>
                        <a:pt x="53" y="192"/>
                      </a:cubicBezTo>
                      <a:cubicBezTo>
                        <a:pt x="55" y="191"/>
                        <a:pt x="59" y="188"/>
                        <a:pt x="59" y="185"/>
                      </a:cubicBezTo>
                      <a:cubicBezTo>
                        <a:pt x="59" y="185"/>
                        <a:pt x="59" y="185"/>
                        <a:pt x="72" y="155"/>
                      </a:cubicBezTo>
                      <a:cubicBezTo>
                        <a:pt x="73" y="153"/>
                        <a:pt x="73" y="148"/>
                        <a:pt x="72" y="146"/>
                      </a:cubicBezTo>
                      <a:cubicBezTo>
                        <a:pt x="72" y="146"/>
                        <a:pt x="72" y="146"/>
                        <a:pt x="50" y="102"/>
                      </a:cubicBezTo>
                      <a:cubicBezTo>
                        <a:pt x="49" y="100"/>
                        <a:pt x="49" y="96"/>
                        <a:pt x="52" y="94"/>
                      </a:cubicBezTo>
                      <a:cubicBezTo>
                        <a:pt x="52" y="94"/>
                        <a:pt x="52" y="94"/>
                        <a:pt x="109" y="36"/>
                      </a:cubicBezTo>
                      <a:cubicBezTo>
                        <a:pt x="112" y="34"/>
                        <a:pt x="115" y="34"/>
                        <a:pt x="118" y="35"/>
                      </a:cubicBezTo>
                      <a:cubicBezTo>
                        <a:pt x="118" y="35"/>
                        <a:pt x="118" y="35"/>
                        <a:pt x="161" y="56"/>
                      </a:cubicBezTo>
                      <a:cubicBezTo>
                        <a:pt x="164" y="57"/>
                        <a:pt x="169" y="57"/>
                        <a:pt x="171" y="56"/>
                      </a:cubicBezTo>
                      <a:cubicBezTo>
                        <a:pt x="171" y="56"/>
                        <a:pt x="171" y="56"/>
                        <a:pt x="200" y="46"/>
                      </a:cubicBezTo>
                      <a:cubicBezTo>
                        <a:pt x="204" y="44"/>
                        <a:pt x="206" y="43"/>
                        <a:pt x="207" y="40"/>
                      </a:cubicBezTo>
                      <a:cubicBezTo>
                        <a:pt x="207" y="40"/>
                        <a:pt x="207" y="40"/>
                        <a:pt x="222" y="2"/>
                      </a:cubicBezTo>
                      <a:cubicBezTo>
                        <a:pt x="223" y="0"/>
                        <a:pt x="226" y="3"/>
                        <a:pt x="229" y="3"/>
                      </a:cubicBezTo>
                      <a:cubicBezTo>
                        <a:pt x="229" y="3"/>
                        <a:pt x="229" y="3"/>
                        <a:pt x="311" y="3"/>
                      </a:cubicBezTo>
                      <a:cubicBezTo>
                        <a:pt x="314" y="3"/>
                        <a:pt x="317" y="0"/>
                        <a:pt x="318" y="2"/>
                      </a:cubicBezTo>
                      <a:cubicBezTo>
                        <a:pt x="318" y="2"/>
                        <a:pt x="318" y="2"/>
                        <a:pt x="333" y="37"/>
                      </a:cubicBezTo>
                      <a:cubicBezTo>
                        <a:pt x="333" y="40"/>
                        <a:pt x="336" y="43"/>
                        <a:pt x="339" y="43"/>
                      </a:cubicBezTo>
                      <a:cubicBezTo>
                        <a:pt x="339" y="43"/>
                        <a:pt x="339" y="43"/>
                        <a:pt x="368" y="55"/>
                      </a:cubicBezTo>
                      <a:cubicBezTo>
                        <a:pt x="370" y="56"/>
                        <a:pt x="374" y="56"/>
                        <a:pt x="377" y="55"/>
                      </a:cubicBezTo>
                      <a:cubicBezTo>
                        <a:pt x="377" y="55"/>
                        <a:pt x="377" y="55"/>
                        <a:pt x="420" y="35"/>
                      </a:cubicBezTo>
                      <a:cubicBezTo>
                        <a:pt x="422" y="34"/>
                        <a:pt x="426" y="34"/>
                        <a:pt x="428" y="36"/>
                      </a:cubicBezTo>
                      <a:cubicBezTo>
                        <a:pt x="428" y="36"/>
                        <a:pt x="428" y="36"/>
                        <a:pt x="486" y="94"/>
                      </a:cubicBezTo>
                      <a:cubicBezTo>
                        <a:pt x="488" y="96"/>
                        <a:pt x="488" y="100"/>
                        <a:pt x="487" y="102"/>
                      </a:cubicBezTo>
                      <a:cubicBezTo>
                        <a:pt x="487" y="102"/>
                        <a:pt x="487" y="102"/>
                        <a:pt x="467" y="145"/>
                      </a:cubicBezTo>
                      <a:cubicBezTo>
                        <a:pt x="466" y="147"/>
                        <a:pt x="466" y="151"/>
                        <a:pt x="467" y="154"/>
                      </a:cubicBezTo>
                      <a:cubicBezTo>
                        <a:pt x="467" y="154"/>
                        <a:pt x="467" y="154"/>
                        <a:pt x="480" y="185"/>
                      </a:cubicBezTo>
                      <a:cubicBezTo>
                        <a:pt x="481" y="188"/>
                        <a:pt x="484" y="191"/>
                        <a:pt x="486" y="192"/>
                      </a:cubicBezTo>
                      <a:cubicBezTo>
                        <a:pt x="486" y="192"/>
                        <a:pt x="486" y="192"/>
                        <a:pt x="526" y="206"/>
                      </a:cubicBezTo>
                      <a:close/>
                      <a:moveTo>
                        <a:pt x="269" y="395"/>
                      </a:moveTo>
                      <a:cubicBezTo>
                        <a:pt x="342" y="395"/>
                        <a:pt x="401" y="336"/>
                        <a:pt x="401" y="263"/>
                      </a:cubicBezTo>
                      <a:cubicBezTo>
                        <a:pt x="401" y="190"/>
                        <a:pt x="342" y="131"/>
                        <a:pt x="269" y="131"/>
                      </a:cubicBezTo>
                      <a:cubicBezTo>
                        <a:pt x="196" y="131"/>
                        <a:pt x="137" y="190"/>
                        <a:pt x="137" y="263"/>
                      </a:cubicBezTo>
                      <a:cubicBezTo>
                        <a:pt x="137" y="336"/>
                        <a:pt x="196" y="395"/>
                        <a:pt x="269" y="395"/>
                      </a:cubicBezTo>
                      <a:close/>
                    </a:path>
                  </a:pathLst>
                </a:custGeom>
                <a:solidFill>
                  <a:srgbClr val="505050"/>
                </a:solidFill>
                <a:ln>
                  <a:noFill/>
                </a:ln>
              </p:spPr>
              <p:txBody>
                <a:bodyPr vert="horz" wrap="square" lIns="89617" tIns="44809" rIns="89617" bIns="44809" numCol="1" anchor="t" anchorCtr="0" compatLnSpc="1">
                  <a:prstTxWarp prst="textNoShape">
                    <a:avLst/>
                  </a:prstTxWarp>
                </a:bodyPr>
                <a:lstStyle/>
                <a:p>
                  <a:pPr defTabSz="685845">
                    <a:defRPr/>
                  </a:pPr>
                  <a:endParaRPr lang="en-US" sz="2059">
                    <a:gradFill>
                      <a:gsLst>
                        <a:gs pos="0">
                          <a:srgbClr val="505050"/>
                        </a:gs>
                        <a:gs pos="100000">
                          <a:srgbClr val="505050"/>
                        </a:gs>
                      </a:gsLst>
                      <a:lin ang="5400000" scaled="1"/>
                    </a:gradFill>
                    <a:latin typeface="Segoe UI"/>
                  </a:endParaRPr>
                </a:p>
              </p:txBody>
            </p:sp>
          </p:grpSp>
          <p:grpSp>
            <p:nvGrpSpPr>
              <p:cNvPr id="76" name="Group 75"/>
              <p:cNvGrpSpPr/>
              <p:nvPr/>
            </p:nvGrpSpPr>
            <p:grpSpPr>
              <a:xfrm>
                <a:off x="7204497" y="3768286"/>
                <a:ext cx="239302" cy="239302"/>
                <a:chOff x="1713665" y="948075"/>
                <a:chExt cx="337151" cy="337151"/>
              </a:xfrm>
            </p:grpSpPr>
            <p:sp useBgFill="1">
              <p:nvSpPr>
                <p:cNvPr id="80" name="Oval 79"/>
                <p:cNvSpPr/>
                <p:nvPr/>
              </p:nvSpPr>
              <p:spPr bwMode="auto">
                <a:xfrm>
                  <a:off x="1713665" y="948075"/>
                  <a:ext cx="337151" cy="337151"/>
                </a:xfrm>
                <a:prstGeom prst="ellipse">
                  <a:avLst/>
                </a:prstGeom>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8" rIns="179234" bIns="143388" numCol="1" spcCol="0" rtlCol="0" fromWordArt="0" anchor="t" anchorCtr="0" forceAA="0" compatLnSpc="1">
                  <a:prstTxWarp prst="textNoShape">
                    <a:avLst/>
                  </a:prstTxWarp>
                  <a:noAutofit/>
                </a:bodyPr>
                <a:lstStyle/>
                <a:p>
                  <a:pPr algn="ctr" defTabSz="685400" fontAlgn="base">
                    <a:lnSpc>
                      <a:spcPct val="90000"/>
                    </a:lnSpc>
                    <a:spcBef>
                      <a:spcPct val="0"/>
                    </a:spcBef>
                    <a:spcAft>
                      <a:spcPct val="0"/>
                    </a:spcAft>
                    <a:defRPr/>
                  </a:pPr>
                  <a:endParaRPr lang="en-US" sz="1765"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1" name="Freeform 662"/>
                <p:cNvSpPr>
                  <a:spLocks noChangeAspect="1"/>
                </p:cNvSpPr>
                <p:nvPr/>
              </p:nvSpPr>
              <p:spPr bwMode="auto">
                <a:xfrm>
                  <a:off x="1759995" y="996769"/>
                  <a:ext cx="200436" cy="239761"/>
                </a:xfrm>
                <a:custGeom>
                  <a:avLst/>
                  <a:gdLst>
                    <a:gd name="T0" fmla="*/ 790 w 790"/>
                    <a:gd name="T1" fmla="*/ 277 h 945"/>
                    <a:gd name="T2" fmla="*/ 790 w 790"/>
                    <a:gd name="T3" fmla="*/ 0 h 945"/>
                    <a:gd name="T4" fmla="*/ 513 w 790"/>
                    <a:gd name="T5" fmla="*/ 0 h 945"/>
                    <a:gd name="T6" fmla="*/ 513 w 790"/>
                    <a:gd name="T7" fmla="*/ 114 h 945"/>
                    <a:gd name="T8" fmla="*/ 419 w 790"/>
                    <a:gd name="T9" fmla="*/ 114 h 945"/>
                    <a:gd name="T10" fmla="*/ 419 w 790"/>
                    <a:gd name="T11" fmla="*/ 5 h 945"/>
                    <a:gd name="T12" fmla="*/ 371 w 790"/>
                    <a:gd name="T13" fmla="*/ 5 h 945"/>
                    <a:gd name="T14" fmla="*/ 371 w 790"/>
                    <a:gd name="T15" fmla="*/ 451 h 945"/>
                    <a:gd name="T16" fmla="*/ 277 w 790"/>
                    <a:gd name="T17" fmla="*/ 451 h 945"/>
                    <a:gd name="T18" fmla="*/ 277 w 790"/>
                    <a:gd name="T19" fmla="*/ 336 h 945"/>
                    <a:gd name="T20" fmla="*/ 0 w 790"/>
                    <a:gd name="T21" fmla="*/ 336 h 945"/>
                    <a:gd name="T22" fmla="*/ 0 w 790"/>
                    <a:gd name="T23" fmla="*/ 612 h 945"/>
                    <a:gd name="T24" fmla="*/ 277 w 790"/>
                    <a:gd name="T25" fmla="*/ 612 h 945"/>
                    <a:gd name="T26" fmla="*/ 277 w 790"/>
                    <a:gd name="T27" fmla="*/ 498 h 945"/>
                    <a:gd name="T28" fmla="*/ 371 w 790"/>
                    <a:gd name="T29" fmla="*/ 498 h 945"/>
                    <a:gd name="T30" fmla="*/ 371 w 790"/>
                    <a:gd name="T31" fmla="*/ 945 h 945"/>
                    <a:gd name="T32" fmla="*/ 419 w 790"/>
                    <a:gd name="T33" fmla="*/ 945 h 945"/>
                    <a:gd name="T34" fmla="*/ 419 w 790"/>
                    <a:gd name="T35" fmla="*/ 831 h 945"/>
                    <a:gd name="T36" fmla="*/ 513 w 790"/>
                    <a:gd name="T37" fmla="*/ 831 h 945"/>
                    <a:gd name="T38" fmla="*/ 513 w 790"/>
                    <a:gd name="T39" fmla="*/ 945 h 945"/>
                    <a:gd name="T40" fmla="*/ 790 w 790"/>
                    <a:gd name="T41" fmla="*/ 945 h 945"/>
                    <a:gd name="T42" fmla="*/ 790 w 790"/>
                    <a:gd name="T43" fmla="*/ 668 h 945"/>
                    <a:gd name="T44" fmla="*/ 513 w 790"/>
                    <a:gd name="T45" fmla="*/ 668 h 945"/>
                    <a:gd name="T46" fmla="*/ 513 w 790"/>
                    <a:gd name="T47" fmla="*/ 782 h 945"/>
                    <a:gd name="T48" fmla="*/ 419 w 790"/>
                    <a:gd name="T49" fmla="*/ 782 h 945"/>
                    <a:gd name="T50" fmla="*/ 419 w 790"/>
                    <a:gd name="T51" fmla="*/ 163 h 945"/>
                    <a:gd name="T52" fmla="*/ 513 w 790"/>
                    <a:gd name="T53" fmla="*/ 163 h 945"/>
                    <a:gd name="T54" fmla="*/ 513 w 790"/>
                    <a:gd name="T55" fmla="*/ 277 h 945"/>
                    <a:gd name="T56" fmla="*/ 790 w 790"/>
                    <a:gd name="T57" fmla="*/ 277 h 9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90" h="945">
                      <a:moveTo>
                        <a:pt x="790" y="277"/>
                      </a:moveTo>
                      <a:lnTo>
                        <a:pt x="790" y="0"/>
                      </a:lnTo>
                      <a:lnTo>
                        <a:pt x="513" y="0"/>
                      </a:lnTo>
                      <a:lnTo>
                        <a:pt x="513" y="114"/>
                      </a:lnTo>
                      <a:lnTo>
                        <a:pt x="419" y="114"/>
                      </a:lnTo>
                      <a:lnTo>
                        <a:pt x="419" y="5"/>
                      </a:lnTo>
                      <a:lnTo>
                        <a:pt x="371" y="5"/>
                      </a:lnTo>
                      <a:lnTo>
                        <a:pt x="371" y="451"/>
                      </a:lnTo>
                      <a:lnTo>
                        <a:pt x="277" y="451"/>
                      </a:lnTo>
                      <a:lnTo>
                        <a:pt x="277" y="336"/>
                      </a:lnTo>
                      <a:lnTo>
                        <a:pt x="0" y="336"/>
                      </a:lnTo>
                      <a:lnTo>
                        <a:pt x="0" y="612"/>
                      </a:lnTo>
                      <a:lnTo>
                        <a:pt x="277" y="612"/>
                      </a:lnTo>
                      <a:lnTo>
                        <a:pt x="277" y="498"/>
                      </a:lnTo>
                      <a:lnTo>
                        <a:pt x="371" y="498"/>
                      </a:lnTo>
                      <a:lnTo>
                        <a:pt x="371" y="945"/>
                      </a:lnTo>
                      <a:lnTo>
                        <a:pt x="419" y="945"/>
                      </a:lnTo>
                      <a:lnTo>
                        <a:pt x="419" y="831"/>
                      </a:lnTo>
                      <a:lnTo>
                        <a:pt x="513" y="831"/>
                      </a:lnTo>
                      <a:lnTo>
                        <a:pt x="513" y="945"/>
                      </a:lnTo>
                      <a:lnTo>
                        <a:pt x="790" y="945"/>
                      </a:lnTo>
                      <a:lnTo>
                        <a:pt x="790" y="668"/>
                      </a:lnTo>
                      <a:lnTo>
                        <a:pt x="513" y="668"/>
                      </a:lnTo>
                      <a:lnTo>
                        <a:pt x="513" y="782"/>
                      </a:lnTo>
                      <a:lnTo>
                        <a:pt x="419" y="782"/>
                      </a:lnTo>
                      <a:lnTo>
                        <a:pt x="419" y="163"/>
                      </a:lnTo>
                      <a:lnTo>
                        <a:pt x="513" y="163"/>
                      </a:lnTo>
                      <a:lnTo>
                        <a:pt x="513" y="277"/>
                      </a:lnTo>
                      <a:lnTo>
                        <a:pt x="790" y="277"/>
                      </a:lnTo>
                      <a:close/>
                    </a:path>
                  </a:pathLst>
                </a:custGeom>
                <a:solidFill>
                  <a:srgbClr val="505050"/>
                </a:solidFill>
                <a:ln>
                  <a:noFill/>
                </a:ln>
                <a:extLst/>
              </p:spPr>
              <p:txBody>
                <a:bodyPr vert="horz" wrap="square" lIns="89617" tIns="44809" rIns="89617" bIns="44809" numCol="1" anchor="t" anchorCtr="0" compatLnSpc="1">
                  <a:prstTxWarp prst="textNoShape">
                    <a:avLst/>
                  </a:prstTxWarp>
                </a:bodyPr>
                <a:lstStyle/>
                <a:p>
                  <a:pPr defTabSz="685845">
                    <a:defRPr/>
                  </a:pPr>
                  <a:endParaRPr lang="en-US" sz="2059">
                    <a:gradFill>
                      <a:gsLst>
                        <a:gs pos="0">
                          <a:srgbClr val="505050"/>
                        </a:gs>
                        <a:gs pos="100000">
                          <a:srgbClr val="505050"/>
                        </a:gs>
                      </a:gsLst>
                      <a:lin ang="5400000" scaled="1"/>
                    </a:gradFill>
                    <a:latin typeface="Segoe UI"/>
                  </a:endParaRPr>
                </a:p>
              </p:txBody>
            </p:sp>
          </p:grpSp>
          <p:grpSp>
            <p:nvGrpSpPr>
              <p:cNvPr id="77" name="Group 76"/>
              <p:cNvGrpSpPr/>
              <p:nvPr/>
            </p:nvGrpSpPr>
            <p:grpSpPr>
              <a:xfrm>
                <a:off x="7009333" y="3505256"/>
                <a:ext cx="239302" cy="239302"/>
                <a:chOff x="1199321" y="504115"/>
                <a:chExt cx="337151" cy="337151"/>
              </a:xfrm>
            </p:grpSpPr>
            <p:sp useBgFill="1">
              <p:nvSpPr>
                <p:cNvPr id="78" name="Oval 77"/>
                <p:cNvSpPr/>
                <p:nvPr/>
              </p:nvSpPr>
              <p:spPr bwMode="auto">
                <a:xfrm>
                  <a:off x="1199321" y="504115"/>
                  <a:ext cx="337151" cy="337151"/>
                </a:xfrm>
                <a:prstGeom prst="ellipse">
                  <a:avLst/>
                </a:prstGeom>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8" rIns="179234" bIns="143388" numCol="1" spcCol="0" rtlCol="0" fromWordArt="0" anchor="t" anchorCtr="0" forceAA="0" compatLnSpc="1">
                  <a:prstTxWarp prst="textNoShape">
                    <a:avLst/>
                  </a:prstTxWarp>
                  <a:noAutofit/>
                </a:bodyPr>
                <a:lstStyle/>
                <a:p>
                  <a:pPr algn="ctr" defTabSz="685400" fontAlgn="base">
                    <a:lnSpc>
                      <a:spcPct val="90000"/>
                    </a:lnSpc>
                    <a:spcBef>
                      <a:spcPct val="0"/>
                    </a:spcBef>
                    <a:spcAft>
                      <a:spcPct val="0"/>
                    </a:spcAft>
                    <a:defRPr/>
                  </a:pPr>
                  <a:endParaRPr lang="en-US" sz="1765"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9" name="Freeform 143"/>
                <p:cNvSpPr>
                  <a:spLocks noChangeAspect="1" noEditPoints="1"/>
                </p:cNvSpPr>
                <p:nvPr/>
              </p:nvSpPr>
              <p:spPr bwMode="auto">
                <a:xfrm>
                  <a:off x="1266999" y="537545"/>
                  <a:ext cx="201794" cy="263557"/>
                </a:xfrm>
                <a:custGeom>
                  <a:avLst/>
                  <a:gdLst>
                    <a:gd name="T0" fmla="*/ 702 w 709"/>
                    <a:gd name="T1" fmla="*/ 208 h 926"/>
                    <a:gd name="T2" fmla="*/ 702 w 709"/>
                    <a:gd name="T3" fmla="*/ 158 h 926"/>
                    <a:gd name="T4" fmla="*/ 428 w 709"/>
                    <a:gd name="T5" fmla="*/ 0 h 926"/>
                    <a:gd name="T6" fmla="*/ 19 w 709"/>
                    <a:gd name="T7" fmla="*/ 130 h 926"/>
                    <a:gd name="T8" fmla="*/ 19 w 709"/>
                    <a:gd name="T9" fmla="*/ 175 h 926"/>
                    <a:gd name="T10" fmla="*/ 0 w 709"/>
                    <a:gd name="T11" fmla="*/ 180 h 926"/>
                    <a:gd name="T12" fmla="*/ 0 w 709"/>
                    <a:gd name="T13" fmla="*/ 789 h 926"/>
                    <a:gd name="T14" fmla="*/ 412 w 709"/>
                    <a:gd name="T15" fmla="*/ 926 h 926"/>
                    <a:gd name="T16" fmla="*/ 709 w 709"/>
                    <a:gd name="T17" fmla="*/ 754 h 926"/>
                    <a:gd name="T18" fmla="*/ 709 w 709"/>
                    <a:gd name="T19" fmla="*/ 210 h 926"/>
                    <a:gd name="T20" fmla="*/ 702 w 709"/>
                    <a:gd name="T21" fmla="*/ 208 h 926"/>
                    <a:gd name="T22" fmla="*/ 442 w 709"/>
                    <a:gd name="T23" fmla="*/ 31 h 926"/>
                    <a:gd name="T24" fmla="*/ 695 w 709"/>
                    <a:gd name="T25" fmla="*/ 170 h 926"/>
                    <a:gd name="T26" fmla="*/ 695 w 709"/>
                    <a:gd name="T27" fmla="*/ 189 h 926"/>
                    <a:gd name="T28" fmla="*/ 442 w 709"/>
                    <a:gd name="T29" fmla="*/ 59 h 926"/>
                    <a:gd name="T30" fmla="*/ 442 w 709"/>
                    <a:gd name="T31" fmla="*/ 31 h 926"/>
                    <a:gd name="T32" fmla="*/ 702 w 709"/>
                    <a:gd name="T33" fmla="*/ 730 h 926"/>
                    <a:gd name="T34" fmla="*/ 430 w 709"/>
                    <a:gd name="T35" fmla="*/ 872 h 926"/>
                    <a:gd name="T36" fmla="*/ 430 w 709"/>
                    <a:gd name="T37" fmla="*/ 817 h 926"/>
                    <a:gd name="T38" fmla="*/ 702 w 709"/>
                    <a:gd name="T39" fmla="*/ 692 h 926"/>
                    <a:gd name="T40" fmla="*/ 702 w 709"/>
                    <a:gd name="T41" fmla="*/ 730 h 926"/>
                    <a:gd name="T42" fmla="*/ 702 w 709"/>
                    <a:gd name="T43" fmla="*/ 652 h 926"/>
                    <a:gd name="T44" fmla="*/ 430 w 709"/>
                    <a:gd name="T45" fmla="*/ 756 h 926"/>
                    <a:gd name="T46" fmla="*/ 430 w 709"/>
                    <a:gd name="T47" fmla="*/ 699 h 926"/>
                    <a:gd name="T48" fmla="*/ 702 w 709"/>
                    <a:gd name="T49" fmla="*/ 617 h 926"/>
                    <a:gd name="T50" fmla="*/ 702 w 709"/>
                    <a:gd name="T51" fmla="*/ 652 h 926"/>
                    <a:gd name="T52" fmla="*/ 702 w 709"/>
                    <a:gd name="T53" fmla="*/ 576 h 926"/>
                    <a:gd name="T54" fmla="*/ 430 w 709"/>
                    <a:gd name="T55" fmla="*/ 638 h 926"/>
                    <a:gd name="T56" fmla="*/ 430 w 709"/>
                    <a:gd name="T57" fmla="*/ 584 h 926"/>
                    <a:gd name="T58" fmla="*/ 702 w 709"/>
                    <a:gd name="T59" fmla="*/ 541 h 926"/>
                    <a:gd name="T60" fmla="*/ 702 w 709"/>
                    <a:gd name="T61" fmla="*/ 576 h 926"/>
                    <a:gd name="T62" fmla="*/ 702 w 709"/>
                    <a:gd name="T63" fmla="*/ 501 h 926"/>
                    <a:gd name="T64" fmla="*/ 430 w 709"/>
                    <a:gd name="T65" fmla="*/ 522 h 926"/>
                    <a:gd name="T66" fmla="*/ 430 w 709"/>
                    <a:gd name="T67" fmla="*/ 468 h 926"/>
                    <a:gd name="T68" fmla="*/ 702 w 709"/>
                    <a:gd name="T69" fmla="*/ 463 h 926"/>
                    <a:gd name="T70" fmla="*/ 702 w 709"/>
                    <a:gd name="T71" fmla="*/ 501 h 926"/>
                    <a:gd name="T72" fmla="*/ 702 w 709"/>
                    <a:gd name="T73" fmla="*/ 423 h 926"/>
                    <a:gd name="T74" fmla="*/ 430 w 709"/>
                    <a:gd name="T75" fmla="*/ 406 h 926"/>
                    <a:gd name="T76" fmla="*/ 430 w 709"/>
                    <a:gd name="T77" fmla="*/ 350 h 926"/>
                    <a:gd name="T78" fmla="*/ 702 w 709"/>
                    <a:gd name="T79" fmla="*/ 388 h 926"/>
                    <a:gd name="T80" fmla="*/ 702 w 709"/>
                    <a:gd name="T81" fmla="*/ 423 h 926"/>
                    <a:gd name="T82" fmla="*/ 702 w 709"/>
                    <a:gd name="T83" fmla="*/ 347 h 926"/>
                    <a:gd name="T84" fmla="*/ 430 w 709"/>
                    <a:gd name="T85" fmla="*/ 291 h 926"/>
                    <a:gd name="T86" fmla="*/ 430 w 709"/>
                    <a:gd name="T87" fmla="*/ 234 h 926"/>
                    <a:gd name="T88" fmla="*/ 702 w 709"/>
                    <a:gd name="T89" fmla="*/ 312 h 926"/>
                    <a:gd name="T90" fmla="*/ 702 w 709"/>
                    <a:gd name="T91" fmla="*/ 347 h 926"/>
                    <a:gd name="T92" fmla="*/ 702 w 709"/>
                    <a:gd name="T93" fmla="*/ 272 h 926"/>
                    <a:gd name="T94" fmla="*/ 430 w 709"/>
                    <a:gd name="T95" fmla="*/ 173 h 926"/>
                    <a:gd name="T96" fmla="*/ 430 w 709"/>
                    <a:gd name="T97" fmla="*/ 118 h 926"/>
                    <a:gd name="T98" fmla="*/ 702 w 709"/>
                    <a:gd name="T99" fmla="*/ 234 h 926"/>
                    <a:gd name="T100" fmla="*/ 702 w 709"/>
                    <a:gd name="T101" fmla="*/ 272 h 9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09" h="926">
                      <a:moveTo>
                        <a:pt x="702" y="208"/>
                      </a:moveTo>
                      <a:lnTo>
                        <a:pt x="702" y="158"/>
                      </a:lnTo>
                      <a:lnTo>
                        <a:pt x="428" y="0"/>
                      </a:lnTo>
                      <a:lnTo>
                        <a:pt x="19" y="130"/>
                      </a:lnTo>
                      <a:lnTo>
                        <a:pt x="19" y="175"/>
                      </a:lnTo>
                      <a:lnTo>
                        <a:pt x="0" y="180"/>
                      </a:lnTo>
                      <a:lnTo>
                        <a:pt x="0" y="789"/>
                      </a:lnTo>
                      <a:lnTo>
                        <a:pt x="412" y="926"/>
                      </a:lnTo>
                      <a:lnTo>
                        <a:pt x="709" y="754"/>
                      </a:lnTo>
                      <a:lnTo>
                        <a:pt x="709" y="210"/>
                      </a:lnTo>
                      <a:lnTo>
                        <a:pt x="702" y="208"/>
                      </a:lnTo>
                      <a:close/>
                      <a:moveTo>
                        <a:pt x="442" y="31"/>
                      </a:moveTo>
                      <a:lnTo>
                        <a:pt x="695" y="170"/>
                      </a:lnTo>
                      <a:lnTo>
                        <a:pt x="695" y="189"/>
                      </a:lnTo>
                      <a:lnTo>
                        <a:pt x="442" y="59"/>
                      </a:lnTo>
                      <a:lnTo>
                        <a:pt x="442" y="31"/>
                      </a:lnTo>
                      <a:close/>
                      <a:moveTo>
                        <a:pt x="702" y="730"/>
                      </a:moveTo>
                      <a:lnTo>
                        <a:pt x="430" y="872"/>
                      </a:lnTo>
                      <a:lnTo>
                        <a:pt x="430" y="817"/>
                      </a:lnTo>
                      <a:lnTo>
                        <a:pt x="702" y="692"/>
                      </a:lnTo>
                      <a:lnTo>
                        <a:pt x="702" y="730"/>
                      </a:lnTo>
                      <a:close/>
                      <a:moveTo>
                        <a:pt x="702" y="652"/>
                      </a:moveTo>
                      <a:lnTo>
                        <a:pt x="430" y="756"/>
                      </a:lnTo>
                      <a:lnTo>
                        <a:pt x="430" y="699"/>
                      </a:lnTo>
                      <a:lnTo>
                        <a:pt x="702" y="617"/>
                      </a:lnTo>
                      <a:lnTo>
                        <a:pt x="702" y="652"/>
                      </a:lnTo>
                      <a:close/>
                      <a:moveTo>
                        <a:pt x="702" y="576"/>
                      </a:moveTo>
                      <a:lnTo>
                        <a:pt x="430" y="638"/>
                      </a:lnTo>
                      <a:lnTo>
                        <a:pt x="430" y="584"/>
                      </a:lnTo>
                      <a:lnTo>
                        <a:pt x="702" y="541"/>
                      </a:lnTo>
                      <a:lnTo>
                        <a:pt x="702" y="576"/>
                      </a:lnTo>
                      <a:close/>
                      <a:moveTo>
                        <a:pt x="702" y="501"/>
                      </a:moveTo>
                      <a:lnTo>
                        <a:pt x="430" y="522"/>
                      </a:lnTo>
                      <a:lnTo>
                        <a:pt x="430" y="468"/>
                      </a:lnTo>
                      <a:lnTo>
                        <a:pt x="702" y="463"/>
                      </a:lnTo>
                      <a:lnTo>
                        <a:pt x="702" y="501"/>
                      </a:lnTo>
                      <a:close/>
                      <a:moveTo>
                        <a:pt x="702" y="423"/>
                      </a:moveTo>
                      <a:lnTo>
                        <a:pt x="430" y="406"/>
                      </a:lnTo>
                      <a:lnTo>
                        <a:pt x="430" y="350"/>
                      </a:lnTo>
                      <a:lnTo>
                        <a:pt x="702" y="388"/>
                      </a:lnTo>
                      <a:lnTo>
                        <a:pt x="702" y="423"/>
                      </a:lnTo>
                      <a:close/>
                      <a:moveTo>
                        <a:pt x="702" y="347"/>
                      </a:moveTo>
                      <a:lnTo>
                        <a:pt x="430" y="291"/>
                      </a:lnTo>
                      <a:lnTo>
                        <a:pt x="430" y="234"/>
                      </a:lnTo>
                      <a:lnTo>
                        <a:pt x="702" y="312"/>
                      </a:lnTo>
                      <a:lnTo>
                        <a:pt x="702" y="347"/>
                      </a:lnTo>
                      <a:close/>
                      <a:moveTo>
                        <a:pt x="702" y="272"/>
                      </a:moveTo>
                      <a:lnTo>
                        <a:pt x="430" y="173"/>
                      </a:lnTo>
                      <a:lnTo>
                        <a:pt x="430" y="118"/>
                      </a:lnTo>
                      <a:lnTo>
                        <a:pt x="702" y="234"/>
                      </a:lnTo>
                      <a:lnTo>
                        <a:pt x="702" y="272"/>
                      </a:lnTo>
                      <a:close/>
                    </a:path>
                  </a:pathLst>
                </a:custGeom>
                <a:solidFill>
                  <a:srgbClr val="505050"/>
                </a:solidFill>
                <a:ln>
                  <a:noFill/>
                </a:ln>
                <a:extLst/>
              </p:spPr>
              <p:txBody>
                <a:bodyPr vert="horz" wrap="square" lIns="89617" tIns="44809" rIns="89617" bIns="44809" numCol="1" anchor="t" anchorCtr="0" compatLnSpc="1">
                  <a:prstTxWarp prst="textNoShape">
                    <a:avLst/>
                  </a:prstTxWarp>
                </a:bodyPr>
                <a:lstStyle/>
                <a:p>
                  <a:pPr defTabSz="685845">
                    <a:defRPr/>
                  </a:pPr>
                  <a:endParaRPr lang="en-US" sz="1765">
                    <a:gradFill>
                      <a:gsLst>
                        <a:gs pos="0">
                          <a:srgbClr val="505050"/>
                        </a:gs>
                        <a:gs pos="100000">
                          <a:srgbClr val="505050"/>
                        </a:gs>
                      </a:gsLst>
                      <a:lin ang="5400000" scaled="1"/>
                    </a:gradFill>
                    <a:latin typeface="Segoe UI"/>
                  </a:endParaRPr>
                </a:p>
              </p:txBody>
            </p:sp>
          </p:grpSp>
        </p:grpSp>
      </p:grpSp>
      <p:sp>
        <p:nvSpPr>
          <p:cNvPr id="168" name="Freeform 167"/>
          <p:cNvSpPr>
            <a:spLocks/>
          </p:cNvSpPr>
          <p:nvPr/>
        </p:nvSpPr>
        <p:spPr bwMode="auto">
          <a:xfrm>
            <a:off x="1286592" y="2956583"/>
            <a:ext cx="1085754" cy="918631"/>
          </a:xfrm>
          <a:custGeom>
            <a:avLst/>
            <a:gdLst>
              <a:gd name="T0" fmla="*/ 446 w 994"/>
              <a:gd name="T1" fmla="*/ 141 h 841"/>
              <a:gd name="T2" fmla="*/ 446 w 994"/>
              <a:gd name="T3" fmla="*/ 0 h 841"/>
              <a:gd name="T4" fmla="*/ 337 w 994"/>
              <a:gd name="T5" fmla="*/ 0 h 841"/>
              <a:gd name="T6" fmla="*/ 337 w 994"/>
              <a:gd name="T7" fmla="*/ 141 h 841"/>
              <a:gd name="T8" fmla="*/ 302 w 994"/>
              <a:gd name="T9" fmla="*/ 141 h 841"/>
              <a:gd name="T10" fmla="*/ 302 w 994"/>
              <a:gd name="T11" fmla="*/ 0 h 841"/>
              <a:gd name="T12" fmla="*/ 193 w 994"/>
              <a:gd name="T13" fmla="*/ 0 h 841"/>
              <a:gd name="T14" fmla="*/ 193 w 994"/>
              <a:gd name="T15" fmla="*/ 141 h 841"/>
              <a:gd name="T16" fmla="*/ 0 w 994"/>
              <a:gd name="T17" fmla="*/ 141 h 841"/>
              <a:gd name="T18" fmla="*/ 0 w 994"/>
              <a:gd name="T19" fmla="*/ 177 h 841"/>
              <a:gd name="T20" fmla="*/ 44 w 994"/>
              <a:gd name="T21" fmla="*/ 177 h 841"/>
              <a:gd name="T22" fmla="*/ 44 w 994"/>
              <a:gd name="T23" fmla="*/ 841 h 841"/>
              <a:gd name="T24" fmla="*/ 949 w 994"/>
              <a:gd name="T25" fmla="*/ 841 h 841"/>
              <a:gd name="T26" fmla="*/ 949 w 994"/>
              <a:gd name="T27" fmla="*/ 177 h 841"/>
              <a:gd name="T28" fmla="*/ 994 w 994"/>
              <a:gd name="T29" fmla="*/ 177 h 841"/>
              <a:gd name="T30" fmla="*/ 994 w 994"/>
              <a:gd name="T31" fmla="*/ 141 h 841"/>
              <a:gd name="T32" fmla="*/ 446 w 994"/>
              <a:gd name="T33" fmla="*/ 141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4" h="841">
                <a:moveTo>
                  <a:pt x="446" y="141"/>
                </a:moveTo>
                <a:lnTo>
                  <a:pt x="446" y="0"/>
                </a:lnTo>
                <a:lnTo>
                  <a:pt x="337" y="0"/>
                </a:lnTo>
                <a:lnTo>
                  <a:pt x="337" y="141"/>
                </a:lnTo>
                <a:lnTo>
                  <a:pt x="302" y="141"/>
                </a:lnTo>
                <a:lnTo>
                  <a:pt x="302" y="0"/>
                </a:lnTo>
                <a:lnTo>
                  <a:pt x="193" y="0"/>
                </a:lnTo>
                <a:lnTo>
                  <a:pt x="193" y="141"/>
                </a:lnTo>
                <a:lnTo>
                  <a:pt x="0" y="141"/>
                </a:lnTo>
                <a:lnTo>
                  <a:pt x="0" y="177"/>
                </a:lnTo>
                <a:lnTo>
                  <a:pt x="44" y="177"/>
                </a:lnTo>
                <a:lnTo>
                  <a:pt x="44" y="841"/>
                </a:lnTo>
                <a:lnTo>
                  <a:pt x="949" y="841"/>
                </a:lnTo>
                <a:lnTo>
                  <a:pt x="949" y="177"/>
                </a:lnTo>
                <a:lnTo>
                  <a:pt x="994" y="177"/>
                </a:lnTo>
                <a:lnTo>
                  <a:pt x="994" y="141"/>
                </a:lnTo>
                <a:lnTo>
                  <a:pt x="446" y="141"/>
                </a:lnTo>
                <a:close/>
              </a:path>
            </a:pathLst>
          </a:custGeom>
          <a:solidFill>
            <a:schemeClr val="bg1">
              <a:lumMod val="50000"/>
              <a:lumOff val="50000"/>
            </a:schemeClr>
          </a:solidFill>
          <a:ln>
            <a:noFill/>
          </a:ln>
          <a:extLst/>
        </p:spPr>
        <p:txBody>
          <a:bodyPr vert="horz" wrap="square" lIns="67194" tIns="33597" rIns="67194" bIns="33597" numCol="1" anchor="t" anchorCtr="0" compatLnSpc="1">
            <a:prstTxWarp prst="textNoShape">
              <a:avLst/>
            </a:prstTxWarp>
          </a:bodyPr>
          <a:lstStyle/>
          <a:p>
            <a:pPr defTabSz="671859">
              <a:defRPr/>
            </a:pPr>
            <a:endParaRPr lang="en-US" sz="1765">
              <a:solidFill>
                <a:srgbClr val="505050"/>
              </a:solidFill>
              <a:latin typeface="Segoe UI"/>
            </a:endParaRPr>
          </a:p>
        </p:txBody>
      </p:sp>
      <p:sp>
        <p:nvSpPr>
          <p:cNvPr id="169" name="Up-Down Arrow 168"/>
          <p:cNvSpPr/>
          <p:nvPr/>
        </p:nvSpPr>
        <p:spPr bwMode="auto">
          <a:xfrm rot="5400000">
            <a:off x="2545151" y="3205855"/>
            <a:ext cx="129611" cy="341768"/>
          </a:xfrm>
          <a:prstGeom prst="upDownArrow">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01" tIns="105442" rIns="131801" bIns="105442" numCol="1" spcCol="0" rtlCol="0" fromWordArt="0" anchor="t" anchorCtr="0" forceAA="0" compatLnSpc="1">
            <a:prstTxWarp prst="textNoShape">
              <a:avLst/>
            </a:prstTxWarp>
            <a:noAutofit/>
          </a:bodyPr>
          <a:lstStyle/>
          <a:p>
            <a:pPr algn="ctr" defTabSz="672011" fontAlgn="base">
              <a:lnSpc>
                <a:spcPct val="90000"/>
              </a:lnSpc>
              <a:spcBef>
                <a:spcPct val="0"/>
              </a:spcBef>
              <a:spcAft>
                <a:spcPct val="0"/>
              </a:spcAft>
              <a:defRPr/>
            </a:pPr>
            <a:endParaRPr lang="en-US" sz="173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70" name="TextBox 169"/>
          <p:cNvSpPr txBox="1"/>
          <p:nvPr/>
        </p:nvSpPr>
        <p:spPr>
          <a:xfrm>
            <a:off x="1535964" y="3231238"/>
            <a:ext cx="863867" cy="772071"/>
          </a:xfrm>
          <a:prstGeom prst="rect">
            <a:avLst/>
          </a:prstGeom>
          <a:solidFill>
            <a:schemeClr val="bg1">
              <a:lumMod val="50000"/>
              <a:lumOff val="50000"/>
            </a:schemeClr>
          </a:solidFill>
          <a:ln>
            <a:noFill/>
          </a:ln>
        </p:spPr>
        <p:txBody>
          <a:bodyPr wrap="square" lIns="131801" tIns="105442" rIns="131801" bIns="105442" rtlCol="0">
            <a:spAutoFit/>
          </a:bodyPr>
          <a:lstStyle/>
          <a:p>
            <a:pPr defTabSz="658659" fontAlgn="base">
              <a:lnSpc>
                <a:spcPct val="90000"/>
              </a:lnSpc>
              <a:spcBef>
                <a:spcPct val="0"/>
              </a:spcBef>
              <a:spcAft>
                <a:spcPct val="0"/>
              </a:spcAft>
              <a:defRPr/>
            </a:pPr>
            <a:r>
              <a:rPr lang="en-US" sz="1009" spc="-36">
                <a:solidFill>
                  <a:srgbClr val="505050"/>
                </a:solidFill>
                <a:latin typeface="Segoe UI"/>
              </a:rPr>
              <a:t>Hyper-V</a:t>
            </a:r>
          </a:p>
          <a:p>
            <a:pPr defTabSz="658659" fontAlgn="base">
              <a:lnSpc>
                <a:spcPct val="90000"/>
              </a:lnSpc>
              <a:spcBef>
                <a:spcPct val="0"/>
              </a:spcBef>
              <a:spcAft>
                <a:spcPct val="0"/>
              </a:spcAft>
              <a:defRPr/>
            </a:pPr>
            <a:r>
              <a:rPr lang="en-US" sz="1009" spc="-36">
                <a:solidFill>
                  <a:srgbClr val="505050"/>
                </a:solidFill>
                <a:latin typeface="Segoe UI"/>
              </a:rPr>
              <a:t>VMWare</a:t>
            </a:r>
          </a:p>
          <a:p>
            <a:pPr defTabSz="658659" fontAlgn="base">
              <a:lnSpc>
                <a:spcPct val="90000"/>
              </a:lnSpc>
              <a:spcBef>
                <a:spcPct val="0"/>
              </a:spcBef>
              <a:spcAft>
                <a:spcPct val="0"/>
              </a:spcAft>
              <a:defRPr/>
            </a:pPr>
            <a:r>
              <a:rPr lang="en-US" sz="1009" spc="-36">
                <a:solidFill>
                  <a:srgbClr val="505050"/>
                </a:solidFill>
                <a:latin typeface="Segoe UI"/>
              </a:rPr>
              <a:t>OpenStack</a:t>
            </a:r>
          </a:p>
          <a:p>
            <a:pPr defTabSz="685845">
              <a:lnSpc>
                <a:spcPct val="90000"/>
              </a:lnSpc>
              <a:spcAft>
                <a:spcPts val="432"/>
              </a:spcAft>
              <a:defRPr/>
            </a:pPr>
            <a:endParaRPr lang="en-US" sz="1009">
              <a:solidFill>
                <a:srgbClr val="505050"/>
              </a:solidFill>
              <a:latin typeface="Segoe UI"/>
            </a:endParaRPr>
          </a:p>
        </p:txBody>
      </p:sp>
      <p:sp>
        <p:nvSpPr>
          <p:cNvPr id="120" name="Title 16"/>
          <p:cNvSpPr txBox="1">
            <a:spLocks/>
          </p:cNvSpPr>
          <p:nvPr/>
        </p:nvSpPr>
        <p:spPr>
          <a:xfrm>
            <a:off x="372056" y="309120"/>
            <a:ext cx="5152396" cy="648389"/>
          </a:xfrm>
          <a:prstGeom prst="rect">
            <a:avLst/>
          </a:prstGeom>
        </p:spPr>
        <p:txBody>
          <a:bodyPr/>
          <a:lstStyle>
            <a:lvl1pPr algn="l" defTabSz="932667"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685790">
              <a:defRPr/>
            </a:pPr>
            <a:r>
              <a:rPr lang="en-US" sz="3391" spc="-75" dirty="0">
                <a:gradFill>
                  <a:gsLst>
                    <a:gs pos="1250">
                      <a:srgbClr val="FFFFFF"/>
                    </a:gs>
                    <a:gs pos="100000">
                      <a:srgbClr val="FFFFFF"/>
                    </a:gs>
                  </a:gsLst>
                  <a:lin ang="5400000" scaled="0"/>
                </a:gradFill>
                <a:latin typeface="Segoe UI Light"/>
              </a:rPr>
              <a:t>Automation &amp; Configuration</a:t>
            </a:r>
          </a:p>
        </p:txBody>
      </p:sp>
      <p:sp>
        <p:nvSpPr>
          <p:cNvPr id="119" name="Freeform 95"/>
          <p:cNvSpPr>
            <a:spLocks/>
          </p:cNvSpPr>
          <p:nvPr/>
        </p:nvSpPr>
        <p:spPr bwMode="auto">
          <a:xfrm flipH="1">
            <a:off x="2485189" y="1438041"/>
            <a:ext cx="971231" cy="626853"/>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chemeClr val="bg1">
              <a:lumMod val="50000"/>
              <a:lumOff val="50000"/>
            </a:schemeClr>
          </a:solidFill>
          <a:ln>
            <a:noFill/>
          </a:ln>
          <a:extLst/>
        </p:spPr>
        <p:txBody>
          <a:bodyPr vert="horz" wrap="square" lIns="67194" tIns="33597" rIns="67194" bIns="33597" numCol="1" anchor="t" anchorCtr="0" compatLnSpc="1">
            <a:prstTxWarp prst="textNoShape">
              <a:avLst/>
            </a:prstTxWarp>
          </a:bodyPr>
          <a:lstStyle/>
          <a:p>
            <a:pPr defTabSz="671859">
              <a:defRPr/>
            </a:pPr>
            <a:endParaRPr lang="en-US" sz="1765">
              <a:solidFill>
                <a:srgbClr val="505050"/>
              </a:solidFill>
              <a:latin typeface="Segoe UI"/>
            </a:endParaRPr>
          </a:p>
        </p:txBody>
      </p:sp>
      <p:sp>
        <p:nvSpPr>
          <p:cNvPr id="129" name="Rectangle 128"/>
          <p:cNvSpPr/>
          <p:nvPr/>
        </p:nvSpPr>
        <p:spPr bwMode="auto">
          <a:xfrm>
            <a:off x="2506823" y="1579771"/>
            <a:ext cx="970904" cy="519088"/>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5889" tIns="32945" rIns="65889" bIns="32945" numCol="1" rtlCol="0" anchor="ctr" anchorCtr="0" compatLnSpc="1">
            <a:prstTxWarp prst="textNoShape">
              <a:avLst/>
            </a:prstTxWarp>
          </a:bodyPr>
          <a:lstStyle/>
          <a:p>
            <a:pPr algn="ctr" defTabSz="658659" fontAlgn="base">
              <a:lnSpc>
                <a:spcPct val="90000"/>
              </a:lnSpc>
              <a:spcBef>
                <a:spcPct val="0"/>
              </a:spcBef>
              <a:spcAft>
                <a:spcPct val="0"/>
              </a:spcAft>
              <a:defRPr/>
            </a:pPr>
            <a:r>
              <a:rPr lang="en-US" sz="1176" spc="-36" dirty="0">
                <a:gradFill>
                  <a:gsLst>
                    <a:gs pos="0">
                      <a:srgbClr val="FFFFFF"/>
                    </a:gs>
                    <a:gs pos="100000">
                      <a:srgbClr val="FFFFFF"/>
                    </a:gs>
                  </a:gsLst>
                  <a:lin ang="5400000" scaled="0"/>
                </a:gradFill>
                <a:latin typeface="Segoe UI"/>
              </a:rPr>
              <a:t>Automation &amp; Config</a:t>
            </a:r>
            <a:endParaRPr lang="en-US" sz="686" spc="-36" dirty="0">
              <a:gradFill>
                <a:gsLst>
                  <a:gs pos="0">
                    <a:srgbClr val="FFFFFF"/>
                  </a:gs>
                  <a:gs pos="100000">
                    <a:srgbClr val="FFFFFF"/>
                  </a:gs>
                </a:gsLst>
                <a:lin ang="5400000" scaled="0"/>
              </a:gradFill>
              <a:latin typeface="Segoe UI"/>
            </a:endParaRPr>
          </a:p>
        </p:txBody>
      </p:sp>
      <p:sp>
        <p:nvSpPr>
          <p:cNvPr id="130" name="Rectangle 129"/>
          <p:cNvSpPr/>
          <p:nvPr/>
        </p:nvSpPr>
        <p:spPr bwMode="auto">
          <a:xfrm>
            <a:off x="1896884" y="1115819"/>
            <a:ext cx="970904" cy="519088"/>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5889" tIns="32945" rIns="65889" bIns="32945" numCol="1" rtlCol="0" anchor="ctr" anchorCtr="0" compatLnSpc="1">
            <a:prstTxWarp prst="textNoShape">
              <a:avLst/>
            </a:prstTxWarp>
          </a:bodyPr>
          <a:lstStyle/>
          <a:p>
            <a:pPr algn="ctr" defTabSz="658659" fontAlgn="base">
              <a:lnSpc>
                <a:spcPct val="90000"/>
              </a:lnSpc>
              <a:spcBef>
                <a:spcPct val="0"/>
              </a:spcBef>
              <a:spcAft>
                <a:spcPct val="0"/>
              </a:spcAft>
              <a:defRPr/>
            </a:pPr>
            <a:r>
              <a:rPr lang="en-US" sz="1176" b="1" spc="-36" dirty="0">
                <a:gradFill>
                  <a:gsLst>
                    <a:gs pos="0">
                      <a:srgbClr val="FFFFFF"/>
                    </a:gs>
                    <a:gs pos="100000">
                      <a:srgbClr val="FFFFFF"/>
                    </a:gs>
                  </a:gsLst>
                  <a:lin ang="5400000" scaled="0"/>
                </a:gradFill>
                <a:latin typeface="Segoe UI"/>
              </a:rPr>
              <a:t>Azure</a:t>
            </a:r>
            <a:endParaRPr lang="en-US" sz="686" b="1" spc="-36" dirty="0">
              <a:gradFill>
                <a:gsLst>
                  <a:gs pos="0">
                    <a:srgbClr val="FFFFFF"/>
                  </a:gs>
                  <a:gs pos="100000">
                    <a:srgbClr val="FFFFFF"/>
                  </a:gs>
                </a:gsLst>
                <a:lin ang="5400000" scaled="0"/>
              </a:gradFill>
              <a:latin typeface="Segoe UI"/>
            </a:endParaRPr>
          </a:p>
        </p:txBody>
      </p:sp>
      <p:sp>
        <p:nvSpPr>
          <p:cNvPr id="65" name="Rectangle 64"/>
          <p:cNvSpPr/>
          <p:nvPr/>
        </p:nvSpPr>
        <p:spPr>
          <a:xfrm>
            <a:off x="951636" y="1564960"/>
            <a:ext cx="576982" cy="336631"/>
          </a:xfrm>
          <a:prstGeom prst="rect">
            <a:avLst/>
          </a:prstGeom>
        </p:spPr>
        <p:txBody>
          <a:bodyPr wrap="square">
            <a:spAutoFit/>
          </a:bodyPr>
          <a:lstStyle/>
          <a:p>
            <a:pPr defTabSz="658659" fontAlgn="base">
              <a:lnSpc>
                <a:spcPct val="90000"/>
              </a:lnSpc>
              <a:spcBef>
                <a:spcPct val="0"/>
              </a:spcBef>
              <a:spcAft>
                <a:spcPct val="0"/>
              </a:spcAft>
              <a:defRPr/>
            </a:pPr>
            <a:r>
              <a:rPr lang="en-US" sz="882" b="1" spc="-36" dirty="0">
                <a:solidFill>
                  <a:srgbClr val="505050">
                    <a:lumMod val="50000"/>
                  </a:srgbClr>
                </a:solidFill>
                <a:latin typeface="Segoe UI"/>
              </a:rPr>
              <a:t>Any Cloud</a:t>
            </a:r>
          </a:p>
        </p:txBody>
      </p:sp>
      <p:sp>
        <p:nvSpPr>
          <p:cNvPr id="66" name="Rectangle 65"/>
          <p:cNvSpPr/>
          <p:nvPr/>
        </p:nvSpPr>
        <p:spPr>
          <a:xfrm>
            <a:off x="1203256" y="2759005"/>
            <a:ext cx="787641" cy="202171"/>
          </a:xfrm>
          <a:prstGeom prst="rect">
            <a:avLst/>
          </a:prstGeom>
        </p:spPr>
        <p:txBody>
          <a:bodyPr wrap="square">
            <a:spAutoFit/>
          </a:bodyPr>
          <a:lstStyle/>
          <a:p>
            <a:pPr defTabSz="658659" fontAlgn="base">
              <a:lnSpc>
                <a:spcPct val="90000"/>
              </a:lnSpc>
              <a:spcBef>
                <a:spcPct val="0"/>
              </a:spcBef>
              <a:spcAft>
                <a:spcPct val="0"/>
              </a:spcAft>
              <a:defRPr/>
            </a:pPr>
            <a:r>
              <a:rPr lang="en-US" sz="793" b="1" spc="-36">
                <a:solidFill>
                  <a:srgbClr val="505050">
                    <a:lumMod val="50000"/>
                  </a:srgbClr>
                </a:solidFill>
                <a:latin typeface="Segoe UI"/>
              </a:rPr>
              <a:t>On-Premises</a:t>
            </a:r>
          </a:p>
        </p:txBody>
      </p:sp>
      <p:pic>
        <p:nvPicPr>
          <p:cNvPr id="69" name="Picture 68" descr="\\MAGNUM\Projects\Microsoft\Cloud Power FY12\Design\ICONS_PNG\Application.png"/>
          <p:cNvPicPr>
            <a:picLocks noChangeAspect="1" noChangeArrowheads="1"/>
          </p:cNvPicPr>
          <p:nvPr/>
        </p:nvPicPr>
        <p:blipFill rotWithShape="1">
          <a:blip r:embed="rId4" cstate="print">
            <a:biLevel thresh="25000"/>
          </a:blip>
          <a:srcRect l="30174" t="36465" r="28608" b="29915"/>
          <a:stretch/>
        </p:blipFill>
        <p:spPr bwMode="auto">
          <a:xfrm>
            <a:off x="5247629" y="4664839"/>
            <a:ext cx="230639" cy="188173"/>
          </a:xfrm>
          <a:prstGeom prst="rect">
            <a:avLst/>
          </a:prstGeom>
          <a:noFill/>
          <a:ln>
            <a:noFill/>
          </a:ln>
        </p:spPr>
      </p:pic>
      <p:sp>
        <p:nvSpPr>
          <p:cNvPr id="68" name="Up-Down Arrow 168">
            <a:extLst>
              <a:ext uri="{FF2B5EF4-FFF2-40B4-BE49-F238E27FC236}">
                <a16:creationId xmlns:a16="http://schemas.microsoft.com/office/drawing/2014/main" id="{348DADAD-2067-4EE5-9855-EEBD1A15F337}"/>
              </a:ext>
            </a:extLst>
          </p:cNvPr>
          <p:cNvSpPr/>
          <p:nvPr/>
        </p:nvSpPr>
        <p:spPr bwMode="auto">
          <a:xfrm rot="5400000">
            <a:off x="1675860" y="1561705"/>
            <a:ext cx="129611" cy="341768"/>
          </a:xfrm>
          <a:prstGeom prst="upDownArrow">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01" tIns="105442" rIns="131801" bIns="105442" numCol="1" spcCol="0" rtlCol="0" fromWordArt="0" anchor="t" anchorCtr="0" forceAA="0" compatLnSpc="1">
            <a:prstTxWarp prst="textNoShape">
              <a:avLst/>
            </a:prstTxWarp>
            <a:noAutofit/>
          </a:bodyPr>
          <a:lstStyle/>
          <a:p>
            <a:pPr algn="ctr" defTabSz="672011" fontAlgn="base">
              <a:lnSpc>
                <a:spcPct val="90000"/>
              </a:lnSpc>
              <a:spcBef>
                <a:spcPct val="0"/>
              </a:spcBef>
              <a:spcAft>
                <a:spcPct val="0"/>
              </a:spcAft>
              <a:defRPr/>
            </a:pPr>
            <a:endParaRPr lang="en-US" sz="173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389768754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8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82">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82">
                                            <p:txEl>
                                              <p:pRg st="4" end="4"/>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0">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0">
                                            <p:txEl>
                                              <p:pRg st="1" end="1"/>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50">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0">
                                            <p:txEl>
                                              <p:pRg st="3" end="3"/>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82">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50">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50">
                                            <p:txEl>
                                              <p:pRg st="6" end="6"/>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50">
                                            <p:txEl>
                                              <p:pRg st="7" end="7"/>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82">
                                            <p:txEl>
                                              <p:pRg st="8" end="8"/>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50">
                                            <p:txEl>
                                              <p:pRg st="9" end="9"/>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50">
                                            <p:txEl>
                                              <p:pRg st="10" end="10"/>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50">
                                            <p:txEl>
                                              <p:pRg st="11" end="11"/>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50">
                                            <p:txEl>
                                              <p:pRg st="13" end="13"/>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50">
                                            <p:txEl>
                                              <p:pRg st="14" end="14"/>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50">
                                            <p:txEl>
                                              <p:pRg st="15" end="15"/>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50">
                                            <p:txEl>
                                              <p:pRg st="17" end="17"/>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50">
                                            <p:txEl>
                                              <p:pRg st="18" end="18"/>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50">
                                            <p:txEl>
                                              <p:pRg st="19" end="19"/>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50">
                                            <p:txEl>
                                              <p:pRg st="20" end="20"/>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50">
                                            <p:txEl>
                                              <p:pRg st="21" end="21"/>
                                            </p:txEl>
                                          </p:spTgt>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50">
                                            <p:txEl>
                                              <p:pRg st="22" end="22"/>
                                            </p:txEl>
                                          </p:spTgt>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50">
                                            <p:txEl>
                                              <p:pRg st="23" end="23"/>
                                            </p:txEl>
                                          </p:spTgt>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50">
                                            <p:txEl>
                                              <p:pRg st="24" end="24"/>
                                            </p:txEl>
                                          </p:spTgt>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50">
                                            <p:txEl>
                                              <p:pRg st="26" end="26"/>
                                            </p:txEl>
                                          </p:spTgt>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50">
                                            <p:txEl>
                                              <p:pRg st="27" end="27"/>
                                            </p:txEl>
                                          </p:spTgt>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50">
                                            <p:txEl>
                                              <p:pRg st="28" end="2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FEDE2A-DBA4-46A8-8702-9278E0CE95FD}"/>
              </a:ext>
            </a:extLst>
          </p:cNvPr>
          <p:cNvSpPr>
            <a:spLocks noGrp="1"/>
          </p:cNvSpPr>
          <p:nvPr>
            <p:ph type="title"/>
          </p:nvPr>
        </p:nvSpPr>
        <p:spPr>
          <a:xfrm>
            <a:off x="395536" y="257805"/>
            <a:ext cx="8229600" cy="914400"/>
          </a:xfrm>
        </p:spPr>
        <p:txBody>
          <a:bodyPr/>
          <a:lstStyle/>
          <a:p>
            <a:r>
              <a:rPr lang="en-US" dirty="0"/>
              <a:t>Hybrid Workers</a:t>
            </a:r>
            <a:endParaRPr lang="nb-NO" dirty="0"/>
          </a:p>
        </p:txBody>
      </p:sp>
      <p:sp>
        <p:nvSpPr>
          <p:cNvPr id="3" name="Text Placeholder 2">
            <a:extLst>
              <a:ext uri="{FF2B5EF4-FFF2-40B4-BE49-F238E27FC236}">
                <a16:creationId xmlns:a16="http://schemas.microsoft.com/office/drawing/2014/main" id="{95C430B0-DD63-48BB-A2A4-D59D66DAB79F}"/>
              </a:ext>
            </a:extLst>
          </p:cNvPr>
          <p:cNvSpPr>
            <a:spLocks noGrp="1"/>
          </p:cNvSpPr>
          <p:nvPr>
            <p:ph type="body" sz="quarter" idx="10"/>
          </p:nvPr>
        </p:nvSpPr>
        <p:spPr/>
        <p:txBody>
          <a:bodyPr/>
          <a:lstStyle/>
          <a:p>
            <a:endParaRPr lang="nb-NO"/>
          </a:p>
        </p:txBody>
      </p:sp>
      <p:sp>
        <p:nvSpPr>
          <p:cNvPr id="4" name="Rectangle 1">
            <a:extLst>
              <a:ext uri="{FF2B5EF4-FFF2-40B4-BE49-F238E27FC236}">
                <a16:creationId xmlns:a16="http://schemas.microsoft.com/office/drawing/2014/main" id="{5161F617-1923-4E41-BF71-44DCF7CC6BDE}"/>
              </a:ext>
            </a:extLst>
          </p:cNvPr>
          <p:cNvSpPr txBox="1">
            <a:spLocks noChangeArrowheads="1"/>
          </p:cNvSpPr>
          <p:nvPr/>
        </p:nvSpPr>
        <p:spPr bwMode="auto">
          <a:xfrm>
            <a:off x="251520" y="4083918"/>
            <a:ext cx="7879080"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marL="342900" indent="-342900" algn="l" defTabSz="457200" rtl="0" eaLnBrk="1" latinLnBrk="0" hangingPunct="1">
              <a:spcBef>
                <a:spcPct val="20000"/>
              </a:spcBef>
              <a:buClr>
                <a:srgbClr val="73BFDD"/>
              </a:buClr>
              <a:buFont typeface="Arial"/>
              <a:buChar char="•"/>
              <a:defRPr sz="2000" b="0" i="0" strike="noStrike" kern="1200">
                <a:solidFill>
                  <a:schemeClr val="tx1"/>
                </a:solidFill>
                <a:latin typeface="Museo Sans 300"/>
                <a:ea typeface="+mn-ea"/>
                <a:cs typeface="Museo Sans 300"/>
              </a:defRPr>
            </a:lvl1pPr>
            <a:lvl2pPr marL="742950" indent="-285750" algn="l" defTabSz="457200" rtl="0" eaLnBrk="1" latinLnBrk="0" hangingPunct="1">
              <a:spcBef>
                <a:spcPct val="20000"/>
              </a:spcBef>
              <a:buClr>
                <a:srgbClr val="73BFDD"/>
              </a:buClr>
              <a:buFont typeface="Arial"/>
              <a:buChar char="•"/>
              <a:defRPr sz="1800" b="0" i="0" kern="1200">
                <a:solidFill>
                  <a:schemeClr val="tx1"/>
                </a:solidFill>
                <a:latin typeface="Museo Sans 300"/>
                <a:ea typeface="+mn-ea"/>
                <a:cs typeface="Museo Sans 300"/>
              </a:defRPr>
            </a:lvl2pPr>
            <a:lvl3pPr marL="1257300" indent="-342900" algn="l" defTabSz="457200" rtl="0" eaLnBrk="1" latinLnBrk="0" hangingPunct="1">
              <a:spcBef>
                <a:spcPct val="20000"/>
              </a:spcBef>
              <a:buClr>
                <a:srgbClr val="73BFDD"/>
              </a:buClr>
              <a:buFont typeface="Arial"/>
              <a:buChar char="•"/>
              <a:defRPr sz="1800" b="0" i="0" kern="1200">
                <a:solidFill>
                  <a:schemeClr val="tx1"/>
                </a:solidFill>
                <a:latin typeface="Museo Sans 300"/>
                <a:ea typeface="+mn-ea"/>
                <a:cs typeface="Museo Sans 300"/>
              </a:defRPr>
            </a:lvl3pPr>
            <a:lvl4pPr marL="1600200" indent="-228600" algn="l" defTabSz="457200" rtl="0" eaLnBrk="1" latinLnBrk="0" hangingPunct="1">
              <a:spcBef>
                <a:spcPct val="20000"/>
              </a:spcBef>
              <a:buClr>
                <a:srgbClr val="73BFDD"/>
              </a:buClr>
              <a:buFont typeface="Arial"/>
              <a:buChar char="•"/>
              <a:defRPr sz="1400" b="0" i="0" kern="1200">
                <a:solidFill>
                  <a:schemeClr val="tx1"/>
                </a:solidFill>
                <a:latin typeface="Museo Sans 300"/>
                <a:ea typeface="+mn-ea"/>
                <a:cs typeface="Museo Sans 300"/>
              </a:defRPr>
            </a:lvl4pPr>
            <a:lvl5pPr marL="2057400" indent="-228600" algn="l" defTabSz="457200" rtl="0" eaLnBrk="1" latinLnBrk="0" hangingPunct="1">
              <a:spcBef>
                <a:spcPct val="20000"/>
              </a:spcBef>
              <a:buClr>
                <a:srgbClr val="73BFDD"/>
              </a:buClr>
              <a:buFont typeface="Arial"/>
              <a:buChar char="•"/>
              <a:defRPr sz="1400" b="0" i="0" kern="1200">
                <a:solidFill>
                  <a:schemeClr val="tx1"/>
                </a:solidFill>
                <a:latin typeface="Museo Sans 300"/>
                <a:ea typeface="+mn-ea"/>
                <a:cs typeface="Museo Sans 30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eaLnBrk="0" fontAlgn="base" hangingPunct="0">
              <a:spcBef>
                <a:spcPct val="0"/>
              </a:spcBef>
              <a:spcAft>
                <a:spcPct val="0"/>
              </a:spcAft>
              <a:buClrTx/>
              <a:buFont typeface="Arial"/>
              <a:buNone/>
            </a:pPr>
            <a:r>
              <a:rPr lang="nb-NO" altLang="nb-NO" sz="1000">
                <a:latin typeface="Courier New" panose="02070309020205020404" pitchFamily="49" charset="0"/>
                <a:cs typeface="Courier New" panose="02070309020205020404" pitchFamily="49" charset="0"/>
              </a:rPr>
              <a:t>cd "C:\Program Files\Microsoft Monitoring Agent\Agent\AzureAutomation\&lt;version&gt;\HybridRegistration" </a:t>
            </a:r>
          </a:p>
          <a:p>
            <a:pPr marL="0" indent="0" eaLnBrk="0" fontAlgn="base" hangingPunct="0">
              <a:spcBef>
                <a:spcPct val="0"/>
              </a:spcBef>
              <a:spcAft>
                <a:spcPct val="0"/>
              </a:spcAft>
              <a:buClrTx/>
              <a:buFont typeface="Arial"/>
              <a:buNone/>
            </a:pPr>
            <a:r>
              <a:rPr lang="nb-NO" altLang="nb-NO" sz="1000">
                <a:latin typeface="Courier New" panose="02070309020205020404" pitchFamily="49" charset="0"/>
                <a:cs typeface="Courier New" panose="02070309020205020404" pitchFamily="49" charset="0"/>
              </a:rPr>
              <a:t>Import-Module HybridRegistration.psd1</a:t>
            </a:r>
          </a:p>
          <a:p>
            <a:pPr marL="0" indent="0" eaLnBrk="0" fontAlgn="base" hangingPunct="0">
              <a:spcBef>
                <a:spcPct val="0"/>
              </a:spcBef>
              <a:spcAft>
                <a:spcPct val="0"/>
              </a:spcAft>
              <a:buClrTx/>
              <a:buFont typeface="Arial"/>
              <a:buNone/>
            </a:pPr>
            <a:r>
              <a:rPr lang="nb-NO" altLang="nb-NO" sz="1000">
                <a:latin typeface="Courier New" panose="02070309020205020404" pitchFamily="49" charset="0"/>
                <a:cs typeface="Courier New" panose="02070309020205020404" pitchFamily="49" charset="0"/>
              </a:rPr>
              <a:t>Add-HybridRunbookWorker –Name &lt;String&gt; -EndPoint &lt;Url&gt; -Token &lt;String&gt;</a:t>
            </a:r>
            <a:endParaRPr lang="nb-NO" altLang="nb-NO" sz="1800" dirty="0">
              <a:latin typeface="Courier New" panose="02070309020205020404" pitchFamily="49" charset="0"/>
              <a:cs typeface="Courier New" panose="02070309020205020404" pitchFamily="49" charset="0"/>
            </a:endParaRPr>
          </a:p>
        </p:txBody>
      </p:sp>
      <p:pic>
        <p:nvPicPr>
          <p:cNvPr id="5" name="Picture 4">
            <a:extLst>
              <a:ext uri="{FF2B5EF4-FFF2-40B4-BE49-F238E27FC236}">
                <a16:creationId xmlns:a16="http://schemas.microsoft.com/office/drawing/2014/main" id="{878679DA-F711-4DE4-B573-05711BFBC8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536" y="1249725"/>
            <a:ext cx="7149692" cy="2626090"/>
          </a:xfrm>
          <a:prstGeom prst="rect">
            <a:avLst/>
          </a:prstGeom>
        </p:spPr>
      </p:pic>
    </p:spTree>
    <p:extLst>
      <p:ext uri="{BB962C8B-B14F-4D97-AF65-F5344CB8AC3E}">
        <p14:creationId xmlns:p14="http://schemas.microsoft.com/office/powerpoint/2010/main" val="160620937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8B690BA-6B69-4588-B9D6-6A69748226ED}"/>
              </a:ext>
            </a:extLst>
          </p:cNvPr>
          <p:cNvSpPr>
            <a:spLocks noGrp="1"/>
          </p:cNvSpPr>
          <p:nvPr>
            <p:ph type="title"/>
          </p:nvPr>
        </p:nvSpPr>
        <p:spPr>
          <a:xfrm>
            <a:off x="3339416" y="299481"/>
            <a:ext cx="8741880" cy="2241062"/>
          </a:xfrm>
        </p:spPr>
        <p:txBody>
          <a:bodyPr>
            <a:normAutofit/>
          </a:bodyPr>
          <a:lstStyle/>
          <a:p>
            <a:r>
              <a:rPr lang="nb-NO" sz="4412" dirty="0"/>
              <a:t>Demo</a:t>
            </a:r>
            <a:br>
              <a:rPr lang="nb-NO" dirty="0"/>
            </a:br>
            <a:br>
              <a:rPr lang="nb-NO" dirty="0"/>
            </a:br>
            <a:br>
              <a:rPr lang="nb-NO" dirty="0"/>
            </a:br>
            <a:endParaRPr lang="nb-NO" dirty="0"/>
          </a:p>
        </p:txBody>
      </p:sp>
      <p:sp>
        <p:nvSpPr>
          <p:cNvPr id="2" name="TextBox 1">
            <a:extLst>
              <a:ext uri="{FF2B5EF4-FFF2-40B4-BE49-F238E27FC236}">
                <a16:creationId xmlns:a16="http://schemas.microsoft.com/office/drawing/2014/main" id="{292747A5-F36A-49CA-95E4-5E08CA1A9959}"/>
              </a:ext>
            </a:extLst>
          </p:cNvPr>
          <p:cNvSpPr txBox="1"/>
          <p:nvPr/>
        </p:nvSpPr>
        <p:spPr>
          <a:xfrm>
            <a:off x="2555776" y="2278933"/>
            <a:ext cx="6480720" cy="523220"/>
          </a:xfrm>
          <a:prstGeom prst="rect">
            <a:avLst/>
          </a:prstGeom>
          <a:noFill/>
        </p:spPr>
        <p:txBody>
          <a:bodyPr wrap="square" rtlCol="0">
            <a:spAutoFit/>
          </a:bodyPr>
          <a:lstStyle/>
          <a:p>
            <a:r>
              <a:rPr lang="en-US" sz="2800" dirty="0"/>
              <a:t>Azure Automation</a:t>
            </a:r>
            <a:endParaRPr lang="nb-NO" sz="2800" dirty="0"/>
          </a:p>
        </p:txBody>
      </p:sp>
    </p:spTree>
    <p:extLst>
      <p:ext uri="{BB962C8B-B14F-4D97-AF65-F5344CB8AC3E}">
        <p14:creationId xmlns:p14="http://schemas.microsoft.com/office/powerpoint/2010/main" val="1051474549"/>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FEDE2A-DBA4-46A8-8702-9278E0CE95FD}"/>
              </a:ext>
            </a:extLst>
          </p:cNvPr>
          <p:cNvSpPr>
            <a:spLocks noGrp="1"/>
          </p:cNvSpPr>
          <p:nvPr>
            <p:ph type="title"/>
          </p:nvPr>
        </p:nvSpPr>
        <p:spPr>
          <a:xfrm>
            <a:off x="323528" y="411510"/>
            <a:ext cx="8229600" cy="914400"/>
          </a:xfrm>
        </p:spPr>
        <p:txBody>
          <a:bodyPr>
            <a:normAutofit fontScale="90000"/>
          </a:bodyPr>
          <a:lstStyle/>
          <a:p>
            <a:r>
              <a:rPr lang="en-US" dirty="0"/>
              <a:t>Flow chart</a:t>
            </a:r>
            <a:br>
              <a:rPr lang="en-US" dirty="0"/>
            </a:br>
            <a:r>
              <a:rPr lang="en-US" dirty="0"/>
              <a:t>Automated user on/offboarding</a:t>
            </a:r>
            <a:br>
              <a:rPr lang="en-US" dirty="0"/>
            </a:br>
            <a:endParaRPr lang="nb-NO" dirty="0"/>
          </a:p>
        </p:txBody>
      </p:sp>
      <p:sp>
        <p:nvSpPr>
          <p:cNvPr id="3" name="Text Placeholder 2">
            <a:extLst>
              <a:ext uri="{FF2B5EF4-FFF2-40B4-BE49-F238E27FC236}">
                <a16:creationId xmlns:a16="http://schemas.microsoft.com/office/drawing/2014/main" id="{95C430B0-DD63-48BB-A2A4-D59D66DAB79F}"/>
              </a:ext>
            </a:extLst>
          </p:cNvPr>
          <p:cNvSpPr>
            <a:spLocks noGrp="1"/>
          </p:cNvSpPr>
          <p:nvPr>
            <p:ph type="body" sz="quarter" idx="10"/>
          </p:nvPr>
        </p:nvSpPr>
        <p:spPr>
          <a:xfrm>
            <a:off x="2320787" y="2211710"/>
            <a:ext cx="8229600" cy="2663825"/>
          </a:xfrm>
        </p:spPr>
        <p:txBody>
          <a:bodyPr/>
          <a:lstStyle/>
          <a:p>
            <a:pPr lvl="2"/>
            <a:r>
              <a:rPr lang="en-US" dirty="0"/>
              <a:t>PowerApps</a:t>
            </a:r>
          </a:p>
          <a:p>
            <a:pPr lvl="2"/>
            <a:r>
              <a:rPr lang="en-US" dirty="0"/>
              <a:t>Logic Apps</a:t>
            </a:r>
          </a:p>
          <a:p>
            <a:pPr lvl="2"/>
            <a:r>
              <a:rPr lang="en-US" dirty="0" err="1"/>
              <a:t>Sharepoint</a:t>
            </a:r>
            <a:endParaRPr lang="en-US" dirty="0"/>
          </a:p>
          <a:p>
            <a:pPr lvl="2"/>
            <a:r>
              <a:rPr lang="en-US" dirty="0"/>
              <a:t>Azure Automation</a:t>
            </a:r>
          </a:p>
          <a:p>
            <a:endParaRPr lang="nb-NO" dirty="0"/>
          </a:p>
        </p:txBody>
      </p:sp>
    </p:spTree>
    <p:extLst>
      <p:ext uri="{BB962C8B-B14F-4D97-AF65-F5344CB8AC3E}">
        <p14:creationId xmlns:p14="http://schemas.microsoft.com/office/powerpoint/2010/main" val="15589417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3" name="Title 3"/>
          <p:cNvSpPr txBox="1">
            <a:spLocks/>
          </p:cNvSpPr>
          <p:nvPr/>
        </p:nvSpPr>
        <p:spPr>
          <a:xfrm>
            <a:off x="372272" y="277037"/>
            <a:ext cx="7100982" cy="487197"/>
          </a:xfrm>
          <a:prstGeom prst="rect">
            <a:avLst/>
          </a:prstGeom>
        </p:spPr>
        <p:txBody>
          <a:bodyPr/>
          <a:lstStyle>
            <a:lvl1pPr algn="l" defTabSz="913505" rtl="0" eaLnBrk="0" fontAlgn="base" hangingPunct="0">
              <a:lnSpc>
                <a:spcPct val="90000"/>
              </a:lnSpc>
              <a:spcBef>
                <a:spcPct val="0"/>
              </a:spcBef>
              <a:spcAft>
                <a:spcPct val="0"/>
              </a:spcAft>
              <a:defRPr lang="en-US" sz="5400" kern="1200" spc="-100" dirty="0">
                <a:ln w="3175">
                  <a:noFill/>
                </a:ln>
                <a:solidFill>
                  <a:schemeClr val="tx2"/>
                </a:solidFill>
                <a:latin typeface="+mj-lt"/>
                <a:ea typeface="ＭＳ Ｐゴシック" charset="0"/>
                <a:cs typeface="Segoe UI" pitchFamily="34" charset="0"/>
              </a:defRPr>
            </a:lvl1pPr>
            <a:lvl2pPr algn="l" defTabSz="913505" rtl="0" eaLnBrk="0" fontAlgn="base" hangingPunct="0">
              <a:lnSpc>
                <a:spcPct val="90000"/>
              </a:lnSpc>
              <a:spcBef>
                <a:spcPct val="0"/>
              </a:spcBef>
              <a:spcAft>
                <a:spcPct val="0"/>
              </a:spcAft>
              <a:defRPr sz="5294">
                <a:solidFill>
                  <a:schemeClr val="tx2"/>
                </a:solidFill>
                <a:latin typeface="Segoe UI Light" charset="0"/>
                <a:ea typeface="ＭＳ Ｐゴシック" charset="0"/>
                <a:cs typeface="Segoe UI" charset="0"/>
              </a:defRPr>
            </a:lvl2pPr>
            <a:lvl3pPr algn="l" defTabSz="913505" rtl="0" eaLnBrk="0" fontAlgn="base" hangingPunct="0">
              <a:lnSpc>
                <a:spcPct val="90000"/>
              </a:lnSpc>
              <a:spcBef>
                <a:spcPct val="0"/>
              </a:spcBef>
              <a:spcAft>
                <a:spcPct val="0"/>
              </a:spcAft>
              <a:defRPr sz="5294">
                <a:solidFill>
                  <a:schemeClr val="tx2"/>
                </a:solidFill>
                <a:latin typeface="Segoe UI Light" charset="0"/>
                <a:ea typeface="ＭＳ Ｐゴシック" charset="0"/>
                <a:cs typeface="Segoe UI" charset="0"/>
              </a:defRPr>
            </a:lvl3pPr>
            <a:lvl4pPr algn="l" defTabSz="913505" rtl="0" eaLnBrk="0" fontAlgn="base" hangingPunct="0">
              <a:lnSpc>
                <a:spcPct val="90000"/>
              </a:lnSpc>
              <a:spcBef>
                <a:spcPct val="0"/>
              </a:spcBef>
              <a:spcAft>
                <a:spcPct val="0"/>
              </a:spcAft>
              <a:defRPr sz="5294">
                <a:solidFill>
                  <a:schemeClr val="tx2"/>
                </a:solidFill>
                <a:latin typeface="Segoe UI Light" charset="0"/>
                <a:ea typeface="ＭＳ Ｐゴシック" charset="0"/>
                <a:cs typeface="Segoe UI" charset="0"/>
              </a:defRPr>
            </a:lvl4pPr>
            <a:lvl5pPr algn="l" defTabSz="913505" rtl="0" eaLnBrk="0" fontAlgn="base" hangingPunct="0">
              <a:lnSpc>
                <a:spcPct val="90000"/>
              </a:lnSpc>
              <a:spcBef>
                <a:spcPct val="0"/>
              </a:spcBef>
              <a:spcAft>
                <a:spcPct val="0"/>
              </a:spcAft>
              <a:defRPr sz="5294">
                <a:solidFill>
                  <a:schemeClr val="tx2"/>
                </a:solidFill>
                <a:latin typeface="Segoe UI Light" charset="0"/>
                <a:ea typeface="ＭＳ Ｐゴシック" charset="0"/>
                <a:cs typeface="Segoe UI" charset="0"/>
              </a:defRPr>
            </a:lvl5pPr>
            <a:lvl6pPr marL="448193"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6pPr>
            <a:lvl7pPr marL="896386"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7pPr>
            <a:lvl8pPr marL="1344579"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8pPr>
            <a:lvl9pPr marL="1792773"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9pPr>
          </a:lstStyle>
          <a:p>
            <a:pPr defTabSz="645635">
              <a:defRPr/>
            </a:pPr>
            <a:r>
              <a:rPr lang="en-US" sz="2827" b="1" spc="-74" dirty="0">
                <a:solidFill>
                  <a:srgbClr val="FFFFFF"/>
                </a:solidFill>
              </a:rPr>
              <a:t>Continuous </a:t>
            </a:r>
            <a:r>
              <a:rPr lang="en-US" sz="2827" b="1" spc="-74" dirty="0">
                <a:solidFill>
                  <a:srgbClr val="FFFFFF"/>
                </a:solidFill>
                <a:latin typeface="Segoe UI Light"/>
              </a:rPr>
              <a:t>Management</a:t>
            </a:r>
          </a:p>
        </p:txBody>
      </p:sp>
      <p:sp>
        <p:nvSpPr>
          <p:cNvPr id="23" name="Rectangle 22"/>
          <p:cNvSpPr/>
          <p:nvPr/>
        </p:nvSpPr>
        <p:spPr>
          <a:xfrm>
            <a:off x="5716119" y="390480"/>
            <a:ext cx="3141548" cy="288220"/>
          </a:xfrm>
          <a:prstGeom prst="rect">
            <a:avLst/>
          </a:prstGeom>
        </p:spPr>
        <p:txBody>
          <a:bodyPr wrap="square">
            <a:spAutoFit/>
          </a:bodyPr>
          <a:lstStyle/>
          <a:p>
            <a:pPr defTabSz="646268">
              <a:defRPr/>
            </a:pPr>
            <a:r>
              <a:rPr lang="en-US" sz="1273" i="1" kern="0">
                <a:solidFill>
                  <a:srgbClr val="191919"/>
                </a:solidFill>
                <a:latin typeface="Source Sans Pro"/>
              </a:rPr>
              <a:t>.</a:t>
            </a:r>
            <a:endParaRPr lang="en-US" sz="1273" kern="0">
              <a:solidFill>
                <a:sysClr val="windowText" lastClr="000000"/>
              </a:solidFill>
              <a:latin typeface="Segoe UI"/>
            </a:endParaRPr>
          </a:p>
        </p:txBody>
      </p:sp>
      <p:grpSp>
        <p:nvGrpSpPr>
          <p:cNvPr id="24" name="Group 23"/>
          <p:cNvGrpSpPr/>
          <p:nvPr/>
        </p:nvGrpSpPr>
        <p:grpSpPr>
          <a:xfrm>
            <a:off x="2994814" y="1484336"/>
            <a:ext cx="3189612" cy="3151248"/>
            <a:chOff x="3788796" y="1853431"/>
            <a:chExt cx="4425145" cy="4371919"/>
          </a:xfrm>
        </p:grpSpPr>
        <p:grpSp>
          <p:nvGrpSpPr>
            <p:cNvPr id="25" name="Group 11"/>
            <p:cNvGrpSpPr/>
            <p:nvPr/>
          </p:nvGrpSpPr>
          <p:grpSpPr>
            <a:xfrm rot="18900000">
              <a:off x="3788796" y="1853431"/>
              <a:ext cx="4425145" cy="4371919"/>
              <a:chOff x="1978024" y="1492251"/>
              <a:chExt cx="5083176" cy="5087038"/>
            </a:xfrm>
            <a:effectLst/>
          </p:grpSpPr>
          <p:sp>
            <p:nvSpPr>
              <p:cNvPr id="32" name="Freeform 3"/>
              <p:cNvSpPr>
                <a:spLocks/>
              </p:cNvSpPr>
              <p:nvPr/>
            </p:nvSpPr>
            <p:spPr bwMode="auto">
              <a:xfrm>
                <a:off x="4511674" y="1492251"/>
                <a:ext cx="1800225" cy="1466851"/>
              </a:xfrm>
              <a:custGeom>
                <a:avLst/>
                <a:gdLst/>
                <a:ahLst/>
                <a:cxnLst>
                  <a:cxn ang="0">
                    <a:pos x="1134" y="472"/>
                  </a:cxn>
                  <a:cxn ang="0">
                    <a:pos x="1134" y="472"/>
                  </a:cxn>
                  <a:cxn ang="0">
                    <a:pos x="1078" y="418"/>
                  </a:cxn>
                  <a:cxn ang="0">
                    <a:pos x="1020" y="368"/>
                  </a:cxn>
                  <a:cxn ang="0">
                    <a:pos x="960" y="320"/>
                  </a:cxn>
                  <a:cxn ang="0">
                    <a:pos x="896" y="274"/>
                  </a:cxn>
                  <a:cxn ang="0">
                    <a:pos x="832" y="234"/>
                  </a:cxn>
                  <a:cxn ang="0">
                    <a:pos x="764" y="194"/>
                  </a:cxn>
                  <a:cxn ang="0">
                    <a:pos x="696" y="160"/>
                  </a:cxn>
                  <a:cxn ang="0">
                    <a:pos x="624" y="126"/>
                  </a:cxn>
                  <a:cxn ang="0">
                    <a:pos x="552" y="98"/>
                  </a:cxn>
                  <a:cxn ang="0">
                    <a:pos x="478" y="72"/>
                  </a:cxn>
                  <a:cxn ang="0">
                    <a:pos x="400" y="52"/>
                  </a:cxn>
                  <a:cxn ang="0">
                    <a:pos x="324" y="34"/>
                  </a:cxn>
                  <a:cxn ang="0">
                    <a:pos x="244" y="20"/>
                  </a:cxn>
                  <a:cxn ang="0">
                    <a:pos x="164" y="10"/>
                  </a:cxn>
                  <a:cxn ang="0">
                    <a:pos x="82" y="2"/>
                  </a:cxn>
                  <a:cxn ang="0">
                    <a:pos x="0" y="0"/>
                  </a:cxn>
                  <a:cxn ang="0">
                    <a:pos x="128" y="160"/>
                  </a:cxn>
                  <a:cxn ang="0">
                    <a:pos x="256" y="320"/>
                  </a:cxn>
                  <a:cxn ang="0">
                    <a:pos x="128" y="480"/>
                  </a:cxn>
                  <a:cxn ang="0">
                    <a:pos x="0" y="640"/>
                  </a:cxn>
                  <a:cxn ang="0">
                    <a:pos x="0" y="640"/>
                  </a:cxn>
                  <a:cxn ang="0">
                    <a:pos x="0" y="640"/>
                  </a:cxn>
                  <a:cxn ang="0">
                    <a:pos x="50" y="642"/>
                  </a:cxn>
                  <a:cxn ang="0">
                    <a:pos x="98" y="646"/>
                  </a:cxn>
                  <a:cxn ang="0">
                    <a:pos x="146" y="652"/>
                  </a:cxn>
                  <a:cxn ang="0">
                    <a:pos x="194" y="660"/>
                  </a:cxn>
                  <a:cxn ang="0">
                    <a:pos x="240" y="672"/>
                  </a:cxn>
                  <a:cxn ang="0">
                    <a:pos x="286" y="684"/>
                  </a:cxn>
                  <a:cxn ang="0">
                    <a:pos x="330" y="700"/>
                  </a:cxn>
                  <a:cxn ang="0">
                    <a:pos x="374" y="716"/>
                  </a:cxn>
                  <a:cxn ang="0">
                    <a:pos x="418" y="736"/>
                  </a:cxn>
                  <a:cxn ang="0">
                    <a:pos x="458" y="758"/>
                  </a:cxn>
                  <a:cxn ang="0">
                    <a:pos x="500" y="780"/>
                  </a:cxn>
                  <a:cxn ang="0">
                    <a:pos x="538" y="806"/>
                  </a:cxn>
                  <a:cxn ang="0">
                    <a:pos x="576" y="832"/>
                  </a:cxn>
                  <a:cxn ang="0">
                    <a:pos x="612" y="860"/>
                  </a:cxn>
                  <a:cxn ang="0">
                    <a:pos x="646" y="892"/>
                  </a:cxn>
                  <a:cxn ang="0">
                    <a:pos x="680" y="924"/>
                  </a:cxn>
                  <a:cxn ang="0">
                    <a:pos x="680" y="924"/>
                  </a:cxn>
                  <a:cxn ang="0">
                    <a:pos x="680" y="924"/>
                  </a:cxn>
                  <a:cxn ang="0">
                    <a:pos x="680" y="924"/>
                  </a:cxn>
                  <a:cxn ang="0">
                    <a:pos x="680" y="924"/>
                  </a:cxn>
                  <a:cxn ang="0">
                    <a:pos x="682" y="924"/>
                  </a:cxn>
                  <a:cxn ang="0">
                    <a:pos x="884" y="900"/>
                  </a:cxn>
                  <a:cxn ang="0">
                    <a:pos x="1088" y="878"/>
                  </a:cxn>
                  <a:cxn ang="0">
                    <a:pos x="1110" y="674"/>
                  </a:cxn>
                  <a:cxn ang="0">
                    <a:pos x="1132" y="472"/>
                  </a:cxn>
                  <a:cxn ang="0">
                    <a:pos x="1134" y="472"/>
                  </a:cxn>
                </a:cxnLst>
                <a:rect l="0" t="0" r="r" b="b"/>
                <a:pathLst>
                  <a:path w="1134" h="924">
                    <a:moveTo>
                      <a:pt x="1134" y="472"/>
                    </a:moveTo>
                    <a:lnTo>
                      <a:pt x="1134" y="472"/>
                    </a:lnTo>
                    <a:lnTo>
                      <a:pt x="1078" y="418"/>
                    </a:lnTo>
                    <a:lnTo>
                      <a:pt x="1020" y="368"/>
                    </a:lnTo>
                    <a:lnTo>
                      <a:pt x="960" y="320"/>
                    </a:lnTo>
                    <a:lnTo>
                      <a:pt x="896" y="274"/>
                    </a:lnTo>
                    <a:lnTo>
                      <a:pt x="832" y="234"/>
                    </a:lnTo>
                    <a:lnTo>
                      <a:pt x="764" y="194"/>
                    </a:lnTo>
                    <a:lnTo>
                      <a:pt x="696" y="160"/>
                    </a:lnTo>
                    <a:lnTo>
                      <a:pt x="624" y="126"/>
                    </a:lnTo>
                    <a:lnTo>
                      <a:pt x="552" y="98"/>
                    </a:lnTo>
                    <a:lnTo>
                      <a:pt x="478" y="72"/>
                    </a:lnTo>
                    <a:lnTo>
                      <a:pt x="400" y="52"/>
                    </a:lnTo>
                    <a:lnTo>
                      <a:pt x="324" y="34"/>
                    </a:lnTo>
                    <a:lnTo>
                      <a:pt x="244" y="20"/>
                    </a:lnTo>
                    <a:lnTo>
                      <a:pt x="164" y="10"/>
                    </a:lnTo>
                    <a:lnTo>
                      <a:pt x="82" y="2"/>
                    </a:lnTo>
                    <a:lnTo>
                      <a:pt x="0" y="0"/>
                    </a:lnTo>
                    <a:lnTo>
                      <a:pt x="128" y="160"/>
                    </a:lnTo>
                    <a:lnTo>
                      <a:pt x="256" y="320"/>
                    </a:lnTo>
                    <a:lnTo>
                      <a:pt x="128" y="480"/>
                    </a:lnTo>
                    <a:lnTo>
                      <a:pt x="0" y="640"/>
                    </a:lnTo>
                    <a:lnTo>
                      <a:pt x="0" y="640"/>
                    </a:lnTo>
                    <a:lnTo>
                      <a:pt x="0" y="640"/>
                    </a:lnTo>
                    <a:lnTo>
                      <a:pt x="50" y="642"/>
                    </a:lnTo>
                    <a:lnTo>
                      <a:pt x="98" y="646"/>
                    </a:lnTo>
                    <a:lnTo>
                      <a:pt x="146" y="652"/>
                    </a:lnTo>
                    <a:lnTo>
                      <a:pt x="194" y="660"/>
                    </a:lnTo>
                    <a:lnTo>
                      <a:pt x="240" y="672"/>
                    </a:lnTo>
                    <a:lnTo>
                      <a:pt x="286" y="684"/>
                    </a:lnTo>
                    <a:lnTo>
                      <a:pt x="330" y="700"/>
                    </a:lnTo>
                    <a:lnTo>
                      <a:pt x="374" y="716"/>
                    </a:lnTo>
                    <a:lnTo>
                      <a:pt x="418" y="736"/>
                    </a:lnTo>
                    <a:lnTo>
                      <a:pt x="458" y="758"/>
                    </a:lnTo>
                    <a:lnTo>
                      <a:pt x="500" y="780"/>
                    </a:lnTo>
                    <a:lnTo>
                      <a:pt x="538" y="806"/>
                    </a:lnTo>
                    <a:lnTo>
                      <a:pt x="576" y="832"/>
                    </a:lnTo>
                    <a:lnTo>
                      <a:pt x="612" y="860"/>
                    </a:lnTo>
                    <a:lnTo>
                      <a:pt x="646" y="892"/>
                    </a:lnTo>
                    <a:lnTo>
                      <a:pt x="680" y="924"/>
                    </a:lnTo>
                    <a:lnTo>
                      <a:pt x="680" y="924"/>
                    </a:lnTo>
                    <a:lnTo>
                      <a:pt x="680" y="924"/>
                    </a:lnTo>
                    <a:lnTo>
                      <a:pt x="680" y="924"/>
                    </a:lnTo>
                    <a:lnTo>
                      <a:pt x="680" y="924"/>
                    </a:lnTo>
                    <a:lnTo>
                      <a:pt x="682" y="924"/>
                    </a:lnTo>
                    <a:lnTo>
                      <a:pt x="884" y="900"/>
                    </a:lnTo>
                    <a:lnTo>
                      <a:pt x="1088" y="878"/>
                    </a:lnTo>
                    <a:lnTo>
                      <a:pt x="1110" y="674"/>
                    </a:lnTo>
                    <a:lnTo>
                      <a:pt x="1132" y="472"/>
                    </a:lnTo>
                    <a:lnTo>
                      <a:pt x="1134" y="472"/>
                    </a:lnTo>
                    <a:close/>
                  </a:path>
                </a:pathLst>
              </a:custGeom>
              <a:solidFill>
                <a:schemeClr val="accent6">
                  <a:lumMod val="75000"/>
                </a:schemeClr>
              </a:solidFill>
              <a:ln w="3175">
                <a:noFill/>
                <a:prstDash val="solid"/>
                <a:round/>
                <a:headEnd/>
                <a:tailEnd/>
              </a:ln>
            </p:spPr>
            <p:txBody>
              <a:bodyPr/>
              <a:lstStyle/>
              <a:p>
                <a:pPr defTabSz="659129">
                  <a:defRPr/>
                </a:pPr>
                <a:endParaRPr lang="en-US" sz="938" kern="0">
                  <a:solidFill>
                    <a:prstClr val="black"/>
                  </a:solidFill>
                  <a:latin typeface="Segoe UI" charset="0"/>
                  <a:ea typeface="Segoe UI" charset="0"/>
                  <a:cs typeface="Segoe UI" charset="0"/>
                </a:endParaRPr>
              </a:p>
            </p:txBody>
          </p:sp>
          <p:sp>
            <p:nvSpPr>
              <p:cNvPr id="33" name="Freeform 4"/>
              <p:cNvSpPr>
                <a:spLocks/>
              </p:cNvSpPr>
              <p:nvPr/>
            </p:nvSpPr>
            <p:spPr bwMode="auto">
              <a:xfrm>
                <a:off x="2717799" y="1492251"/>
                <a:ext cx="2203450" cy="1463676"/>
              </a:xfrm>
              <a:custGeom>
                <a:avLst/>
                <a:gdLst/>
                <a:ahLst/>
                <a:cxnLst>
                  <a:cxn ang="0">
                    <a:pos x="1134" y="0"/>
                  </a:cxn>
                  <a:cxn ang="0">
                    <a:pos x="1134" y="0"/>
                  </a:cxn>
                  <a:cxn ang="0">
                    <a:pos x="1056" y="2"/>
                  </a:cxn>
                  <a:cxn ang="0">
                    <a:pos x="980" y="8"/>
                  </a:cxn>
                  <a:cxn ang="0">
                    <a:pos x="904" y="16"/>
                  </a:cxn>
                  <a:cxn ang="0">
                    <a:pos x="828" y="30"/>
                  </a:cxn>
                  <a:cxn ang="0">
                    <a:pos x="752" y="46"/>
                  </a:cxn>
                  <a:cxn ang="0">
                    <a:pos x="676" y="66"/>
                  </a:cxn>
                  <a:cxn ang="0">
                    <a:pos x="602" y="90"/>
                  </a:cxn>
                  <a:cxn ang="0">
                    <a:pos x="530" y="118"/>
                  </a:cxn>
                  <a:cxn ang="0">
                    <a:pos x="458" y="148"/>
                  </a:cxn>
                  <a:cxn ang="0">
                    <a:pos x="388" y="184"/>
                  </a:cxn>
                  <a:cxn ang="0">
                    <a:pos x="318" y="222"/>
                  </a:cxn>
                  <a:cxn ang="0">
                    <a:pos x="250" y="264"/>
                  </a:cxn>
                  <a:cxn ang="0">
                    <a:pos x="186" y="310"/>
                  </a:cxn>
                  <a:cxn ang="0">
                    <a:pos x="122" y="360"/>
                  </a:cxn>
                  <a:cxn ang="0">
                    <a:pos x="60" y="412"/>
                  </a:cxn>
                  <a:cxn ang="0">
                    <a:pos x="0" y="470"/>
                  </a:cxn>
                  <a:cxn ang="0">
                    <a:pos x="202" y="492"/>
                  </a:cxn>
                  <a:cxn ang="0">
                    <a:pos x="406" y="514"/>
                  </a:cxn>
                  <a:cxn ang="0">
                    <a:pos x="428" y="718"/>
                  </a:cxn>
                  <a:cxn ang="0">
                    <a:pos x="452" y="922"/>
                  </a:cxn>
                  <a:cxn ang="0">
                    <a:pos x="452" y="922"/>
                  </a:cxn>
                  <a:cxn ang="0">
                    <a:pos x="452" y="922"/>
                  </a:cxn>
                  <a:cxn ang="0">
                    <a:pos x="488" y="888"/>
                  </a:cxn>
                  <a:cxn ang="0">
                    <a:pos x="524" y="856"/>
                  </a:cxn>
                  <a:cxn ang="0">
                    <a:pos x="564" y="826"/>
                  </a:cxn>
                  <a:cxn ang="0">
                    <a:pos x="602" y="798"/>
                  </a:cxn>
                  <a:cxn ang="0">
                    <a:pos x="644" y="774"/>
                  </a:cxn>
                  <a:cxn ang="0">
                    <a:pos x="684" y="750"/>
                  </a:cxn>
                  <a:cxn ang="0">
                    <a:pos x="728" y="730"/>
                  </a:cxn>
                  <a:cxn ang="0">
                    <a:pos x="770" y="710"/>
                  </a:cxn>
                  <a:cxn ang="0">
                    <a:pos x="814" y="694"/>
                  </a:cxn>
                  <a:cxn ang="0">
                    <a:pos x="858" y="680"/>
                  </a:cxn>
                  <a:cxn ang="0">
                    <a:pos x="904" y="668"/>
                  </a:cxn>
                  <a:cxn ang="0">
                    <a:pos x="948" y="658"/>
                  </a:cxn>
                  <a:cxn ang="0">
                    <a:pos x="994" y="650"/>
                  </a:cxn>
                  <a:cxn ang="0">
                    <a:pos x="1040" y="646"/>
                  </a:cxn>
                  <a:cxn ang="0">
                    <a:pos x="1086" y="642"/>
                  </a:cxn>
                  <a:cxn ang="0">
                    <a:pos x="1132" y="640"/>
                  </a:cxn>
                  <a:cxn ang="0">
                    <a:pos x="1132" y="642"/>
                  </a:cxn>
                  <a:cxn ang="0">
                    <a:pos x="1132" y="640"/>
                  </a:cxn>
                  <a:cxn ang="0">
                    <a:pos x="1132" y="640"/>
                  </a:cxn>
                  <a:cxn ang="0">
                    <a:pos x="1134" y="640"/>
                  </a:cxn>
                  <a:cxn ang="0">
                    <a:pos x="1134" y="640"/>
                  </a:cxn>
                  <a:cxn ang="0">
                    <a:pos x="1260" y="482"/>
                  </a:cxn>
                  <a:cxn ang="0">
                    <a:pos x="1388" y="322"/>
                  </a:cxn>
                  <a:cxn ang="0">
                    <a:pos x="1260" y="162"/>
                  </a:cxn>
                  <a:cxn ang="0">
                    <a:pos x="1134" y="2"/>
                  </a:cxn>
                  <a:cxn ang="0">
                    <a:pos x="1134" y="0"/>
                  </a:cxn>
                </a:cxnLst>
                <a:rect l="0" t="0" r="r" b="b"/>
                <a:pathLst>
                  <a:path w="1388" h="922">
                    <a:moveTo>
                      <a:pt x="1134" y="0"/>
                    </a:moveTo>
                    <a:lnTo>
                      <a:pt x="1134" y="0"/>
                    </a:lnTo>
                    <a:lnTo>
                      <a:pt x="1056" y="2"/>
                    </a:lnTo>
                    <a:lnTo>
                      <a:pt x="980" y="8"/>
                    </a:lnTo>
                    <a:lnTo>
                      <a:pt x="904" y="16"/>
                    </a:lnTo>
                    <a:lnTo>
                      <a:pt x="828" y="30"/>
                    </a:lnTo>
                    <a:lnTo>
                      <a:pt x="752" y="46"/>
                    </a:lnTo>
                    <a:lnTo>
                      <a:pt x="676" y="66"/>
                    </a:lnTo>
                    <a:lnTo>
                      <a:pt x="602" y="90"/>
                    </a:lnTo>
                    <a:lnTo>
                      <a:pt x="530" y="118"/>
                    </a:lnTo>
                    <a:lnTo>
                      <a:pt x="458" y="148"/>
                    </a:lnTo>
                    <a:lnTo>
                      <a:pt x="388" y="184"/>
                    </a:lnTo>
                    <a:lnTo>
                      <a:pt x="318" y="222"/>
                    </a:lnTo>
                    <a:lnTo>
                      <a:pt x="250" y="264"/>
                    </a:lnTo>
                    <a:lnTo>
                      <a:pt x="186" y="310"/>
                    </a:lnTo>
                    <a:lnTo>
                      <a:pt x="122" y="360"/>
                    </a:lnTo>
                    <a:lnTo>
                      <a:pt x="60" y="412"/>
                    </a:lnTo>
                    <a:lnTo>
                      <a:pt x="0" y="470"/>
                    </a:lnTo>
                    <a:lnTo>
                      <a:pt x="202" y="492"/>
                    </a:lnTo>
                    <a:lnTo>
                      <a:pt x="406" y="514"/>
                    </a:lnTo>
                    <a:lnTo>
                      <a:pt x="428" y="718"/>
                    </a:lnTo>
                    <a:lnTo>
                      <a:pt x="452" y="922"/>
                    </a:lnTo>
                    <a:lnTo>
                      <a:pt x="452" y="922"/>
                    </a:lnTo>
                    <a:lnTo>
                      <a:pt x="452" y="922"/>
                    </a:lnTo>
                    <a:lnTo>
                      <a:pt x="488" y="888"/>
                    </a:lnTo>
                    <a:lnTo>
                      <a:pt x="524" y="856"/>
                    </a:lnTo>
                    <a:lnTo>
                      <a:pt x="564" y="826"/>
                    </a:lnTo>
                    <a:lnTo>
                      <a:pt x="602" y="798"/>
                    </a:lnTo>
                    <a:lnTo>
                      <a:pt x="644" y="774"/>
                    </a:lnTo>
                    <a:lnTo>
                      <a:pt x="684" y="750"/>
                    </a:lnTo>
                    <a:lnTo>
                      <a:pt x="728" y="730"/>
                    </a:lnTo>
                    <a:lnTo>
                      <a:pt x="770" y="710"/>
                    </a:lnTo>
                    <a:lnTo>
                      <a:pt x="814" y="694"/>
                    </a:lnTo>
                    <a:lnTo>
                      <a:pt x="858" y="680"/>
                    </a:lnTo>
                    <a:lnTo>
                      <a:pt x="904" y="668"/>
                    </a:lnTo>
                    <a:lnTo>
                      <a:pt x="948" y="658"/>
                    </a:lnTo>
                    <a:lnTo>
                      <a:pt x="994" y="650"/>
                    </a:lnTo>
                    <a:lnTo>
                      <a:pt x="1040" y="646"/>
                    </a:lnTo>
                    <a:lnTo>
                      <a:pt x="1086" y="642"/>
                    </a:lnTo>
                    <a:lnTo>
                      <a:pt x="1132" y="640"/>
                    </a:lnTo>
                    <a:lnTo>
                      <a:pt x="1132" y="642"/>
                    </a:lnTo>
                    <a:lnTo>
                      <a:pt x="1132" y="640"/>
                    </a:lnTo>
                    <a:lnTo>
                      <a:pt x="1132" y="640"/>
                    </a:lnTo>
                    <a:lnTo>
                      <a:pt x="1134" y="640"/>
                    </a:lnTo>
                    <a:lnTo>
                      <a:pt x="1134" y="640"/>
                    </a:lnTo>
                    <a:lnTo>
                      <a:pt x="1260" y="482"/>
                    </a:lnTo>
                    <a:lnTo>
                      <a:pt x="1388" y="322"/>
                    </a:lnTo>
                    <a:lnTo>
                      <a:pt x="1260" y="162"/>
                    </a:lnTo>
                    <a:lnTo>
                      <a:pt x="1134" y="2"/>
                    </a:lnTo>
                    <a:lnTo>
                      <a:pt x="1134" y="0"/>
                    </a:lnTo>
                    <a:close/>
                  </a:path>
                </a:pathLst>
              </a:custGeom>
              <a:solidFill>
                <a:srgbClr val="005494"/>
              </a:solidFill>
              <a:ln w="3175">
                <a:noFill/>
                <a:prstDash val="solid"/>
                <a:round/>
                <a:headEnd/>
                <a:tailEnd/>
              </a:ln>
            </p:spPr>
            <p:txBody>
              <a:bodyPr/>
              <a:lstStyle/>
              <a:p>
                <a:pPr defTabSz="659129">
                  <a:defRPr/>
                </a:pPr>
                <a:endParaRPr lang="en-US" sz="938" kern="0">
                  <a:solidFill>
                    <a:prstClr val="black"/>
                  </a:solidFill>
                  <a:latin typeface="Segoe UI" charset="0"/>
                  <a:ea typeface="Segoe UI" charset="0"/>
                  <a:cs typeface="Segoe UI" charset="0"/>
                </a:endParaRPr>
              </a:p>
            </p:txBody>
          </p:sp>
          <p:sp>
            <p:nvSpPr>
              <p:cNvPr id="34" name="Freeform 5"/>
              <p:cNvSpPr>
                <a:spLocks/>
              </p:cNvSpPr>
              <p:nvPr/>
            </p:nvSpPr>
            <p:spPr bwMode="auto">
              <a:xfrm>
                <a:off x="5594350" y="4035428"/>
                <a:ext cx="1466850" cy="1800226"/>
              </a:xfrm>
              <a:custGeom>
                <a:avLst/>
                <a:gdLst/>
                <a:ahLst/>
                <a:cxnLst>
                  <a:cxn ang="0">
                    <a:pos x="454" y="1134"/>
                  </a:cxn>
                  <a:cxn ang="0">
                    <a:pos x="454" y="1134"/>
                  </a:cxn>
                  <a:cxn ang="0">
                    <a:pos x="506" y="1078"/>
                  </a:cxn>
                  <a:cxn ang="0">
                    <a:pos x="556" y="1020"/>
                  </a:cxn>
                  <a:cxn ang="0">
                    <a:pos x="604" y="960"/>
                  </a:cxn>
                  <a:cxn ang="0">
                    <a:pos x="650" y="896"/>
                  </a:cxn>
                  <a:cxn ang="0">
                    <a:pos x="690" y="832"/>
                  </a:cxn>
                  <a:cxn ang="0">
                    <a:pos x="730" y="764"/>
                  </a:cxn>
                  <a:cxn ang="0">
                    <a:pos x="764" y="696"/>
                  </a:cxn>
                  <a:cxn ang="0">
                    <a:pos x="798" y="624"/>
                  </a:cxn>
                  <a:cxn ang="0">
                    <a:pos x="826" y="552"/>
                  </a:cxn>
                  <a:cxn ang="0">
                    <a:pos x="852" y="478"/>
                  </a:cxn>
                  <a:cxn ang="0">
                    <a:pos x="872" y="402"/>
                  </a:cxn>
                  <a:cxn ang="0">
                    <a:pos x="890" y="324"/>
                  </a:cxn>
                  <a:cxn ang="0">
                    <a:pos x="904" y="244"/>
                  </a:cxn>
                  <a:cxn ang="0">
                    <a:pos x="914" y="164"/>
                  </a:cxn>
                  <a:cxn ang="0">
                    <a:pos x="922" y="82"/>
                  </a:cxn>
                  <a:cxn ang="0">
                    <a:pos x="924" y="0"/>
                  </a:cxn>
                  <a:cxn ang="0">
                    <a:pos x="764" y="128"/>
                  </a:cxn>
                  <a:cxn ang="0">
                    <a:pos x="604" y="256"/>
                  </a:cxn>
                  <a:cxn ang="0">
                    <a:pos x="444" y="128"/>
                  </a:cxn>
                  <a:cxn ang="0">
                    <a:pos x="284" y="0"/>
                  </a:cxn>
                  <a:cxn ang="0">
                    <a:pos x="284" y="0"/>
                  </a:cxn>
                  <a:cxn ang="0">
                    <a:pos x="284" y="0"/>
                  </a:cxn>
                  <a:cxn ang="0">
                    <a:pos x="282" y="50"/>
                  </a:cxn>
                  <a:cxn ang="0">
                    <a:pos x="278" y="98"/>
                  </a:cxn>
                  <a:cxn ang="0">
                    <a:pos x="272" y="146"/>
                  </a:cxn>
                  <a:cxn ang="0">
                    <a:pos x="264" y="194"/>
                  </a:cxn>
                  <a:cxn ang="0">
                    <a:pos x="252" y="240"/>
                  </a:cxn>
                  <a:cxn ang="0">
                    <a:pos x="240" y="286"/>
                  </a:cxn>
                  <a:cxn ang="0">
                    <a:pos x="224" y="332"/>
                  </a:cxn>
                  <a:cxn ang="0">
                    <a:pos x="208" y="374"/>
                  </a:cxn>
                  <a:cxn ang="0">
                    <a:pos x="188" y="418"/>
                  </a:cxn>
                  <a:cxn ang="0">
                    <a:pos x="166" y="458"/>
                  </a:cxn>
                  <a:cxn ang="0">
                    <a:pos x="144" y="500"/>
                  </a:cxn>
                  <a:cxn ang="0">
                    <a:pos x="118" y="538"/>
                  </a:cxn>
                  <a:cxn ang="0">
                    <a:pos x="92" y="576"/>
                  </a:cxn>
                  <a:cxn ang="0">
                    <a:pos x="64" y="612"/>
                  </a:cxn>
                  <a:cxn ang="0">
                    <a:pos x="32" y="646"/>
                  </a:cxn>
                  <a:cxn ang="0">
                    <a:pos x="0" y="680"/>
                  </a:cxn>
                  <a:cxn ang="0">
                    <a:pos x="0" y="680"/>
                  </a:cxn>
                  <a:cxn ang="0">
                    <a:pos x="0" y="680"/>
                  </a:cxn>
                  <a:cxn ang="0">
                    <a:pos x="0" y="680"/>
                  </a:cxn>
                  <a:cxn ang="0">
                    <a:pos x="0" y="680"/>
                  </a:cxn>
                  <a:cxn ang="0">
                    <a:pos x="0" y="682"/>
                  </a:cxn>
                  <a:cxn ang="0">
                    <a:pos x="24" y="884"/>
                  </a:cxn>
                  <a:cxn ang="0">
                    <a:pos x="46" y="1088"/>
                  </a:cxn>
                  <a:cxn ang="0">
                    <a:pos x="250" y="1110"/>
                  </a:cxn>
                  <a:cxn ang="0">
                    <a:pos x="452" y="1132"/>
                  </a:cxn>
                  <a:cxn ang="0">
                    <a:pos x="454" y="1134"/>
                  </a:cxn>
                </a:cxnLst>
                <a:rect l="0" t="0" r="r" b="b"/>
                <a:pathLst>
                  <a:path w="924" h="1134">
                    <a:moveTo>
                      <a:pt x="454" y="1134"/>
                    </a:moveTo>
                    <a:lnTo>
                      <a:pt x="454" y="1134"/>
                    </a:lnTo>
                    <a:lnTo>
                      <a:pt x="506" y="1078"/>
                    </a:lnTo>
                    <a:lnTo>
                      <a:pt x="556" y="1020"/>
                    </a:lnTo>
                    <a:lnTo>
                      <a:pt x="604" y="960"/>
                    </a:lnTo>
                    <a:lnTo>
                      <a:pt x="650" y="896"/>
                    </a:lnTo>
                    <a:lnTo>
                      <a:pt x="690" y="832"/>
                    </a:lnTo>
                    <a:lnTo>
                      <a:pt x="730" y="764"/>
                    </a:lnTo>
                    <a:lnTo>
                      <a:pt x="764" y="696"/>
                    </a:lnTo>
                    <a:lnTo>
                      <a:pt x="798" y="624"/>
                    </a:lnTo>
                    <a:lnTo>
                      <a:pt x="826" y="552"/>
                    </a:lnTo>
                    <a:lnTo>
                      <a:pt x="852" y="478"/>
                    </a:lnTo>
                    <a:lnTo>
                      <a:pt x="872" y="402"/>
                    </a:lnTo>
                    <a:lnTo>
                      <a:pt x="890" y="324"/>
                    </a:lnTo>
                    <a:lnTo>
                      <a:pt x="904" y="244"/>
                    </a:lnTo>
                    <a:lnTo>
                      <a:pt x="914" y="164"/>
                    </a:lnTo>
                    <a:lnTo>
                      <a:pt x="922" y="82"/>
                    </a:lnTo>
                    <a:lnTo>
                      <a:pt x="924" y="0"/>
                    </a:lnTo>
                    <a:lnTo>
                      <a:pt x="764" y="128"/>
                    </a:lnTo>
                    <a:lnTo>
                      <a:pt x="604" y="256"/>
                    </a:lnTo>
                    <a:lnTo>
                      <a:pt x="444" y="128"/>
                    </a:lnTo>
                    <a:lnTo>
                      <a:pt x="284" y="0"/>
                    </a:lnTo>
                    <a:lnTo>
                      <a:pt x="284" y="0"/>
                    </a:lnTo>
                    <a:lnTo>
                      <a:pt x="284" y="0"/>
                    </a:lnTo>
                    <a:lnTo>
                      <a:pt x="282" y="50"/>
                    </a:lnTo>
                    <a:lnTo>
                      <a:pt x="278" y="98"/>
                    </a:lnTo>
                    <a:lnTo>
                      <a:pt x="272" y="146"/>
                    </a:lnTo>
                    <a:lnTo>
                      <a:pt x="264" y="194"/>
                    </a:lnTo>
                    <a:lnTo>
                      <a:pt x="252" y="240"/>
                    </a:lnTo>
                    <a:lnTo>
                      <a:pt x="240" y="286"/>
                    </a:lnTo>
                    <a:lnTo>
                      <a:pt x="224" y="332"/>
                    </a:lnTo>
                    <a:lnTo>
                      <a:pt x="208" y="374"/>
                    </a:lnTo>
                    <a:lnTo>
                      <a:pt x="188" y="418"/>
                    </a:lnTo>
                    <a:lnTo>
                      <a:pt x="166" y="458"/>
                    </a:lnTo>
                    <a:lnTo>
                      <a:pt x="144" y="500"/>
                    </a:lnTo>
                    <a:lnTo>
                      <a:pt x="118" y="538"/>
                    </a:lnTo>
                    <a:lnTo>
                      <a:pt x="92" y="576"/>
                    </a:lnTo>
                    <a:lnTo>
                      <a:pt x="64" y="612"/>
                    </a:lnTo>
                    <a:lnTo>
                      <a:pt x="32" y="646"/>
                    </a:lnTo>
                    <a:lnTo>
                      <a:pt x="0" y="680"/>
                    </a:lnTo>
                    <a:lnTo>
                      <a:pt x="0" y="680"/>
                    </a:lnTo>
                    <a:lnTo>
                      <a:pt x="0" y="680"/>
                    </a:lnTo>
                    <a:lnTo>
                      <a:pt x="0" y="680"/>
                    </a:lnTo>
                    <a:lnTo>
                      <a:pt x="0" y="680"/>
                    </a:lnTo>
                    <a:lnTo>
                      <a:pt x="0" y="682"/>
                    </a:lnTo>
                    <a:lnTo>
                      <a:pt x="24" y="884"/>
                    </a:lnTo>
                    <a:lnTo>
                      <a:pt x="46" y="1088"/>
                    </a:lnTo>
                    <a:lnTo>
                      <a:pt x="250" y="1110"/>
                    </a:lnTo>
                    <a:lnTo>
                      <a:pt x="452" y="1132"/>
                    </a:lnTo>
                    <a:lnTo>
                      <a:pt x="454" y="1134"/>
                    </a:lnTo>
                    <a:close/>
                  </a:path>
                </a:pathLst>
              </a:custGeom>
              <a:solidFill>
                <a:srgbClr val="39CEC7"/>
              </a:solidFill>
              <a:ln w="3175">
                <a:noFill/>
                <a:prstDash val="solid"/>
                <a:round/>
                <a:headEnd/>
                <a:tailEnd/>
              </a:ln>
            </p:spPr>
            <p:txBody>
              <a:bodyPr/>
              <a:lstStyle/>
              <a:p>
                <a:pPr defTabSz="659129">
                  <a:defRPr/>
                </a:pPr>
                <a:endParaRPr lang="en-US" sz="938" kern="0" dirty="0">
                  <a:solidFill>
                    <a:prstClr val="black"/>
                  </a:solidFill>
                  <a:latin typeface="Segoe UI" charset="0"/>
                  <a:ea typeface="Segoe UI" charset="0"/>
                  <a:cs typeface="Segoe UI" charset="0"/>
                </a:endParaRPr>
              </a:p>
            </p:txBody>
          </p:sp>
          <p:sp>
            <p:nvSpPr>
              <p:cNvPr id="35" name="Freeform 6"/>
              <p:cNvSpPr>
                <a:spLocks/>
              </p:cNvSpPr>
              <p:nvPr/>
            </p:nvSpPr>
            <p:spPr bwMode="auto">
              <a:xfrm>
                <a:off x="1978026" y="3497987"/>
                <a:ext cx="1463674" cy="2335438"/>
              </a:xfrm>
              <a:custGeom>
                <a:avLst/>
                <a:gdLst>
                  <a:gd name="connsiteX0" fmla="*/ 0 w 10000"/>
                  <a:gd name="connsiteY0" fmla="*/ 1830 h 10000"/>
                  <a:gd name="connsiteX1" fmla="*/ 0 w 10000"/>
                  <a:gd name="connsiteY1" fmla="*/ 1830 h 10000"/>
                  <a:gd name="connsiteX2" fmla="*/ 22 w 10000"/>
                  <a:gd name="connsiteY2" fmla="*/ 2392 h 10000"/>
                  <a:gd name="connsiteX3" fmla="*/ 65 w 10000"/>
                  <a:gd name="connsiteY3" fmla="*/ 2939 h 10000"/>
                  <a:gd name="connsiteX4" fmla="*/ 174 w 10000"/>
                  <a:gd name="connsiteY4" fmla="*/ 3487 h 10000"/>
                  <a:gd name="connsiteX5" fmla="*/ 304 w 10000"/>
                  <a:gd name="connsiteY5" fmla="*/ 4035 h 10000"/>
                  <a:gd name="connsiteX6" fmla="*/ 477 w 10000"/>
                  <a:gd name="connsiteY6" fmla="*/ 4582 h 10000"/>
                  <a:gd name="connsiteX7" fmla="*/ 716 w 10000"/>
                  <a:gd name="connsiteY7" fmla="*/ 5130 h 10000"/>
                  <a:gd name="connsiteX8" fmla="*/ 954 w 10000"/>
                  <a:gd name="connsiteY8" fmla="*/ 5663 h 10000"/>
                  <a:gd name="connsiteX9" fmla="*/ 1258 w 10000"/>
                  <a:gd name="connsiteY9" fmla="*/ 6182 h 10000"/>
                  <a:gd name="connsiteX10" fmla="*/ 1605 w 10000"/>
                  <a:gd name="connsiteY10" fmla="*/ 6700 h 10000"/>
                  <a:gd name="connsiteX11" fmla="*/ 1974 w 10000"/>
                  <a:gd name="connsiteY11" fmla="*/ 7205 h 10000"/>
                  <a:gd name="connsiteX12" fmla="*/ 2386 w 10000"/>
                  <a:gd name="connsiteY12" fmla="*/ 7709 h 10000"/>
                  <a:gd name="connsiteX13" fmla="*/ 2863 w 10000"/>
                  <a:gd name="connsiteY13" fmla="*/ 8199 h 10000"/>
                  <a:gd name="connsiteX14" fmla="*/ 3341 w 10000"/>
                  <a:gd name="connsiteY14" fmla="*/ 8660 h 10000"/>
                  <a:gd name="connsiteX15" fmla="*/ 3883 w 10000"/>
                  <a:gd name="connsiteY15" fmla="*/ 9121 h 10000"/>
                  <a:gd name="connsiteX16" fmla="*/ 4469 w 10000"/>
                  <a:gd name="connsiteY16" fmla="*/ 9568 h 10000"/>
                  <a:gd name="connsiteX17" fmla="*/ 5076 w 10000"/>
                  <a:gd name="connsiteY17" fmla="*/ 10000 h 10000"/>
                  <a:gd name="connsiteX18" fmla="*/ 5336 w 10000"/>
                  <a:gd name="connsiteY18" fmla="*/ 8545 h 10000"/>
                  <a:gd name="connsiteX19" fmla="*/ 5575 w 10000"/>
                  <a:gd name="connsiteY19" fmla="*/ 7075 h 10000"/>
                  <a:gd name="connsiteX20" fmla="*/ 7787 w 10000"/>
                  <a:gd name="connsiteY20" fmla="*/ 6916 h 10000"/>
                  <a:gd name="connsiteX21" fmla="*/ 9978 w 10000"/>
                  <a:gd name="connsiteY21" fmla="*/ 6744 h 10000"/>
                  <a:gd name="connsiteX22" fmla="*/ 10000 w 10000"/>
                  <a:gd name="connsiteY22" fmla="*/ 6744 h 10000"/>
                  <a:gd name="connsiteX23" fmla="*/ 10000 w 10000"/>
                  <a:gd name="connsiteY23" fmla="*/ 6744 h 10000"/>
                  <a:gd name="connsiteX24" fmla="*/ 9610 w 10000"/>
                  <a:gd name="connsiteY24" fmla="*/ 6484 h 10000"/>
                  <a:gd name="connsiteX25" fmla="*/ 9284 w 10000"/>
                  <a:gd name="connsiteY25" fmla="*/ 6225 h 10000"/>
                  <a:gd name="connsiteX26" fmla="*/ 8959 w 10000"/>
                  <a:gd name="connsiteY26" fmla="*/ 5937 h 10000"/>
                  <a:gd name="connsiteX27" fmla="*/ 8655 w 10000"/>
                  <a:gd name="connsiteY27" fmla="*/ 5663 h 10000"/>
                  <a:gd name="connsiteX28" fmla="*/ 8373 w 10000"/>
                  <a:gd name="connsiteY28" fmla="*/ 5360 h 10000"/>
                  <a:gd name="connsiteX29" fmla="*/ 8134 w 10000"/>
                  <a:gd name="connsiteY29" fmla="*/ 5072 h 10000"/>
                  <a:gd name="connsiteX30" fmla="*/ 7896 w 10000"/>
                  <a:gd name="connsiteY30" fmla="*/ 4755 h 10000"/>
                  <a:gd name="connsiteX31" fmla="*/ 7701 w 10000"/>
                  <a:gd name="connsiteY31" fmla="*/ 4452 h 10000"/>
                  <a:gd name="connsiteX32" fmla="*/ 7527 w 10000"/>
                  <a:gd name="connsiteY32" fmla="*/ 4135 h 10000"/>
                  <a:gd name="connsiteX33" fmla="*/ 7375 w 10000"/>
                  <a:gd name="connsiteY33" fmla="*/ 3818 h 10000"/>
                  <a:gd name="connsiteX34" fmla="*/ 7223 w 10000"/>
                  <a:gd name="connsiteY34" fmla="*/ 3487 h 10000"/>
                  <a:gd name="connsiteX35" fmla="*/ 7137 w 10000"/>
                  <a:gd name="connsiteY35" fmla="*/ 3170 h 10000"/>
                  <a:gd name="connsiteX36" fmla="*/ 7050 w 10000"/>
                  <a:gd name="connsiteY36" fmla="*/ 2839 h 10000"/>
                  <a:gd name="connsiteX37" fmla="*/ 6985 w 10000"/>
                  <a:gd name="connsiteY37" fmla="*/ 2507 h 10000"/>
                  <a:gd name="connsiteX38" fmla="*/ 6941 w 10000"/>
                  <a:gd name="connsiteY38" fmla="*/ 2176 h 10000"/>
                  <a:gd name="connsiteX39" fmla="*/ 6941 w 10000"/>
                  <a:gd name="connsiteY39" fmla="*/ 1844 h 10000"/>
                  <a:gd name="connsiteX40" fmla="*/ 6941 w 10000"/>
                  <a:gd name="connsiteY40" fmla="*/ 1844 h 10000"/>
                  <a:gd name="connsiteX41" fmla="*/ 6941 w 10000"/>
                  <a:gd name="connsiteY41" fmla="*/ 1844 h 10000"/>
                  <a:gd name="connsiteX42" fmla="*/ 6941 w 10000"/>
                  <a:gd name="connsiteY42" fmla="*/ 1844 h 10000"/>
                  <a:gd name="connsiteX43" fmla="*/ 6941 w 10000"/>
                  <a:gd name="connsiteY43" fmla="*/ 1830 h 10000"/>
                  <a:gd name="connsiteX44" fmla="*/ 6941 w 10000"/>
                  <a:gd name="connsiteY44" fmla="*/ 1830 h 10000"/>
                  <a:gd name="connsiteX45" fmla="*/ 5206 w 10000"/>
                  <a:gd name="connsiteY45" fmla="*/ 922 h 10000"/>
                  <a:gd name="connsiteX46" fmla="*/ 3471 w 10000"/>
                  <a:gd name="connsiteY46" fmla="*/ 0 h 10000"/>
                  <a:gd name="connsiteX47" fmla="*/ 1557 w 10000"/>
                  <a:gd name="connsiteY47" fmla="*/ 443 h 10000"/>
                  <a:gd name="connsiteX48" fmla="*/ 22 w 10000"/>
                  <a:gd name="connsiteY48" fmla="*/ 1830 h 10000"/>
                  <a:gd name="connsiteX49" fmla="*/ 0 w 10000"/>
                  <a:gd name="connsiteY49" fmla="*/ 1830 h 10000"/>
                  <a:gd name="connsiteX0" fmla="*/ 0 w 10000"/>
                  <a:gd name="connsiteY0" fmla="*/ 2429 h 10599"/>
                  <a:gd name="connsiteX1" fmla="*/ 0 w 10000"/>
                  <a:gd name="connsiteY1" fmla="*/ 2429 h 10599"/>
                  <a:gd name="connsiteX2" fmla="*/ 22 w 10000"/>
                  <a:gd name="connsiteY2" fmla="*/ 2991 h 10599"/>
                  <a:gd name="connsiteX3" fmla="*/ 65 w 10000"/>
                  <a:gd name="connsiteY3" fmla="*/ 3538 h 10599"/>
                  <a:gd name="connsiteX4" fmla="*/ 174 w 10000"/>
                  <a:gd name="connsiteY4" fmla="*/ 4086 h 10599"/>
                  <a:gd name="connsiteX5" fmla="*/ 304 w 10000"/>
                  <a:gd name="connsiteY5" fmla="*/ 4634 h 10599"/>
                  <a:gd name="connsiteX6" fmla="*/ 477 w 10000"/>
                  <a:gd name="connsiteY6" fmla="*/ 5181 h 10599"/>
                  <a:gd name="connsiteX7" fmla="*/ 716 w 10000"/>
                  <a:gd name="connsiteY7" fmla="*/ 5729 h 10599"/>
                  <a:gd name="connsiteX8" fmla="*/ 954 w 10000"/>
                  <a:gd name="connsiteY8" fmla="*/ 6262 h 10599"/>
                  <a:gd name="connsiteX9" fmla="*/ 1258 w 10000"/>
                  <a:gd name="connsiteY9" fmla="*/ 6781 h 10599"/>
                  <a:gd name="connsiteX10" fmla="*/ 1605 w 10000"/>
                  <a:gd name="connsiteY10" fmla="*/ 7299 h 10599"/>
                  <a:gd name="connsiteX11" fmla="*/ 1974 w 10000"/>
                  <a:gd name="connsiteY11" fmla="*/ 7804 h 10599"/>
                  <a:gd name="connsiteX12" fmla="*/ 2386 w 10000"/>
                  <a:gd name="connsiteY12" fmla="*/ 8308 h 10599"/>
                  <a:gd name="connsiteX13" fmla="*/ 2863 w 10000"/>
                  <a:gd name="connsiteY13" fmla="*/ 8798 h 10599"/>
                  <a:gd name="connsiteX14" fmla="*/ 3341 w 10000"/>
                  <a:gd name="connsiteY14" fmla="*/ 9259 h 10599"/>
                  <a:gd name="connsiteX15" fmla="*/ 3883 w 10000"/>
                  <a:gd name="connsiteY15" fmla="*/ 9720 h 10599"/>
                  <a:gd name="connsiteX16" fmla="*/ 4469 w 10000"/>
                  <a:gd name="connsiteY16" fmla="*/ 10167 h 10599"/>
                  <a:gd name="connsiteX17" fmla="*/ 5076 w 10000"/>
                  <a:gd name="connsiteY17" fmla="*/ 10599 h 10599"/>
                  <a:gd name="connsiteX18" fmla="*/ 5336 w 10000"/>
                  <a:gd name="connsiteY18" fmla="*/ 9144 h 10599"/>
                  <a:gd name="connsiteX19" fmla="*/ 5575 w 10000"/>
                  <a:gd name="connsiteY19" fmla="*/ 7674 h 10599"/>
                  <a:gd name="connsiteX20" fmla="*/ 7787 w 10000"/>
                  <a:gd name="connsiteY20" fmla="*/ 7515 h 10599"/>
                  <a:gd name="connsiteX21" fmla="*/ 9978 w 10000"/>
                  <a:gd name="connsiteY21" fmla="*/ 7343 h 10599"/>
                  <a:gd name="connsiteX22" fmla="*/ 10000 w 10000"/>
                  <a:gd name="connsiteY22" fmla="*/ 7343 h 10599"/>
                  <a:gd name="connsiteX23" fmla="*/ 10000 w 10000"/>
                  <a:gd name="connsiteY23" fmla="*/ 7343 h 10599"/>
                  <a:gd name="connsiteX24" fmla="*/ 9610 w 10000"/>
                  <a:gd name="connsiteY24" fmla="*/ 7083 h 10599"/>
                  <a:gd name="connsiteX25" fmla="*/ 9284 w 10000"/>
                  <a:gd name="connsiteY25" fmla="*/ 6824 h 10599"/>
                  <a:gd name="connsiteX26" fmla="*/ 8959 w 10000"/>
                  <a:gd name="connsiteY26" fmla="*/ 6536 h 10599"/>
                  <a:gd name="connsiteX27" fmla="*/ 8655 w 10000"/>
                  <a:gd name="connsiteY27" fmla="*/ 6262 h 10599"/>
                  <a:gd name="connsiteX28" fmla="*/ 8373 w 10000"/>
                  <a:gd name="connsiteY28" fmla="*/ 5959 h 10599"/>
                  <a:gd name="connsiteX29" fmla="*/ 8134 w 10000"/>
                  <a:gd name="connsiteY29" fmla="*/ 5671 h 10599"/>
                  <a:gd name="connsiteX30" fmla="*/ 7896 w 10000"/>
                  <a:gd name="connsiteY30" fmla="*/ 5354 h 10599"/>
                  <a:gd name="connsiteX31" fmla="*/ 7701 w 10000"/>
                  <a:gd name="connsiteY31" fmla="*/ 5051 h 10599"/>
                  <a:gd name="connsiteX32" fmla="*/ 7527 w 10000"/>
                  <a:gd name="connsiteY32" fmla="*/ 4734 h 10599"/>
                  <a:gd name="connsiteX33" fmla="*/ 7375 w 10000"/>
                  <a:gd name="connsiteY33" fmla="*/ 4417 h 10599"/>
                  <a:gd name="connsiteX34" fmla="*/ 7223 w 10000"/>
                  <a:gd name="connsiteY34" fmla="*/ 4086 h 10599"/>
                  <a:gd name="connsiteX35" fmla="*/ 7137 w 10000"/>
                  <a:gd name="connsiteY35" fmla="*/ 3769 h 10599"/>
                  <a:gd name="connsiteX36" fmla="*/ 7050 w 10000"/>
                  <a:gd name="connsiteY36" fmla="*/ 3438 h 10599"/>
                  <a:gd name="connsiteX37" fmla="*/ 6985 w 10000"/>
                  <a:gd name="connsiteY37" fmla="*/ 3106 h 10599"/>
                  <a:gd name="connsiteX38" fmla="*/ 6941 w 10000"/>
                  <a:gd name="connsiteY38" fmla="*/ 2775 h 10599"/>
                  <a:gd name="connsiteX39" fmla="*/ 6941 w 10000"/>
                  <a:gd name="connsiteY39" fmla="*/ 2443 h 10599"/>
                  <a:gd name="connsiteX40" fmla="*/ 6941 w 10000"/>
                  <a:gd name="connsiteY40" fmla="*/ 2443 h 10599"/>
                  <a:gd name="connsiteX41" fmla="*/ 6941 w 10000"/>
                  <a:gd name="connsiteY41" fmla="*/ 2443 h 10599"/>
                  <a:gd name="connsiteX42" fmla="*/ 6941 w 10000"/>
                  <a:gd name="connsiteY42" fmla="*/ 2443 h 10599"/>
                  <a:gd name="connsiteX43" fmla="*/ 6941 w 10000"/>
                  <a:gd name="connsiteY43" fmla="*/ 2429 h 10599"/>
                  <a:gd name="connsiteX44" fmla="*/ 6941 w 10000"/>
                  <a:gd name="connsiteY44" fmla="*/ 2429 h 10599"/>
                  <a:gd name="connsiteX45" fmla="*/ 5206 w 10000"/>
                  <a:gd name="connsiteY45" fmla="*/ 1521 h 10599"/>
                  <a:gd name="connsiteX46" fmla="*/ 3649 w 10000"/>
                  <a:gd name="connsiteY46" fmla="*/ 0 h 10599"/>
                  <a:gd name="connsiteX47" fmla="*/ 1557 w 10000"/>
                  <a:gd name="connsiteY47" fmla="*/ 1042 h 10599"/>
                  <a:gd name="connsiteX48" fmla="*/ 22 w 10000"/>
                  <a:gd name="connsiteY48" fmla="*/ 2429 h 10599"/>
                  <a:gd name="connsiteX49" fmla="*/ 0 w 10000"/>
                  <a:gd name="connsiteY49" fmla="*/ 2429 h 10599"/>
                  <a:gd name="connsiteX0" fmla="*/ 0 w 10000"/>
                  <a:gd name="connsiteY0" fmla="*/ 2429 h 10599"/>
                  <a:gd name="connsiteX1" fmla="*/ 0 w 10000"/>
                  <a:gd name="connsiteY1" fmla="*/ 2429 h 10599"/>
                  <a:gd name="connsiteX2" fmla="*/ 22 w 10000"/>
                  <a:gd name="connsiteY2" fmla="*/ 2991 h 10599"/>
                  <a:gd name="connsiteX3" fmla="*/ 65 w 10000"/>
                  <a:gd name="connsiteY3" fmla="*/ 3538 h 10599"/>
                  <a:gd name="connsiteX4" fmla="*/ 174 w 10000"/>
                  <a:gd name="connsiteY4" fmla="*/ 4086 h 10599"/>
                  <a:gd name="connsiteX5" fmla="*/ 304 w 10000"/>
                  <a:gd name="connsiteY5" fmla="*/ 4634 h 10599"/>
                  <a:gd name="connsiteX6" fmla="*/ 477 w 10000"/>
                  <a:gd name="connsiteY6" fmla="*/ 5181 h 10599"/>
                  <a:gd name="connsiteX7" fmla="*/ 716 w 10000"/>
                  <a:gd name="connsiteY7" fmla="*/ 5729 h 10599"/>
                  <a:gd name="connsiteX8" fmla="*/ 954 w 10000"/>
                  <a:gd name="connsiteY8" fmla="*/ 6262 h 10599"/>
                  <a:gd name="connsiteX9" fmla="*/ 1258 w 10000"/>
                  <a:gd name="connsiteY9" fmla="*/ 6781 h 10599"/>
                  <a:gd name="connsiteX10" fmla="*/ 1605 w 10000"/>
                  <a:gd name="connsiteY10" fmla="*/ 7299 h 10599"/>
                  <a:gd name="connsiteX11" fmla="*/ 1974 w 10000"/>
                  <a:gd name="connsiteY11" fmla="*/ 7804 h 10599"/>
                  <a:gd name="connsiteX12" fmla="*/ 2386 w 10000"/>
                  <a:gd name="connsiteY12" fmla="*/ 8308 h 10599"/>
                  <a:gd name="connsiteX13" fmla="*/ 2863 w 10000"/>
                  <a:gd name="connsiteY13" fmla="*/ 8798 h 10599"/>
                  <a:gd name="connsiteX14" fmla="*/ 3341 w 10000"/>
                  <a:gd name="connsiteY14" fmla="*/ 9259 h 10599"/>
                  <a:gd name="connsiteX15" fmla="*/ 3883 w 10000"/>
                  <a:gd name="connsiteY15" fmla="*/ 9720 h 10599"/>
                  <a:gd name="connsiteX16" fmla="*/ 4469 w 10000"/>
                  <a:gd name="connsiteY16" fmla="*/ 10167 h 10599"/>
                  <a:gd name="connsiteX17" fmla="*/ 5076 w 10000"/>
                  <a:gd name="connsiteY17" fmla="*/ 10599 h 10599"/>
                  <a:gd name="connsiteX18" fmla="*/ 5336 w 10000"/>
                  <a:gd name="connsiteY18" fmla="*/ 9144 h 10599"/>
                  <a:gd name="connsiteX19" fmla="*/ 5575 w 10000"/>
                  <a:gd name="connsiteY19" fmla="*/ 7674 h 10599"/>
                  <a:gd name="connsiteX20" fmla="*/ 7787 w 10000"/>
                  <a:gd name="connsiteY20" fmla="*/ 7515 h 10599"/>
                  <a:gd name="connsiteX21" fmla="*/ 9978 w 10000"/>
                  <a:gd name="connsiteY21" fmla="*/ 7343 h 10599"/>
                  <a:gd name="connsiteX22" fmla="*/ 10000 w 10000"/>
                  <a:gd name="connsiteY22" fmla="*/ 7343 h 10599"/>
                  <a:gd name="connsiteX23" fmla="*/ 10000 w 10000"/>
                  <a:gd name="connsiteY23" fmla="*/ 7343 h 10599"/>
                  <a:gd name="connsiteX24" fmla="*/ 9610 w 10000"/>
                  <a:gd name="connsiteY24" fmla="*/ 7083 h 10599"/>
                  <a:gd name="connsiteX25" fmla="*/ 9284 w 10000"/>
                  <a:gd name="connsiteY25" fmla="*/ 6824 h 10599"/>
                  <a:gd name="connsiteX26" fmla="*/ 8959 w 10000"/>
                  <a:gd name="connsiteY26" fmla="*/ 6536 h 10599"/>
                  <a:gd name="connsiteX27" fmla="*/ 8655 w 10000"/>
                  <a:gd name="connsiteY27" fmla="*/ 6262 h 10599"/>
                  <a:gd name="connsiteX28" fmla="*/ 8373 w 10000"/>
                  <a:gd name="connsiteY28" fmla="*/ 5959 h 10599"/>
                  <a:gd name="connsiteX29" fmla="*/ 8134 w 10000"/>
                  <a:gd name="connsiteY29" fmla="*/ 5671 h 10599"/>
                  <a:gd name="connsiteX30" fmla="*/ 7896 w 10000"/>
                  <a:gd name="connsiteY30" fmla="*/ 5354 h 10599"/>
                  <a:gd name="connsiteX31" fmla="*/ 7701 w 10000"/>
                  <a:gd name="connsiteY31" fmla="*/ 5051 h 10599"/>
                  <a:gd name="connsiteX32" fmla="*/ 7527 w 10000"/>
                  <a:gd name="connsiteY32" fmla="*/ 4734 h 10599"/>
                  <a:gd name="connsiteX33" fmla="*/ 7375 w 10000"/>
                  <a:gd name="connsiteY33" fmla="*/ 4417 h 10599"/>
                  <a:gd name="connsiteX34" fmla="*/ 7223 w 10000"/>
                  <a:gd name="connsiteY34" fmla="*/ 4086 h 10599"/>
                  <a:gd name="connsiteX35" fmla="*/ 7137 w 10000"/>
                  <a:gd name="connsiteY35" fmla="*/ 3769 h 10599"/>
                  <a:gd name="connsiteX36" fmla="*/ 7050 w 10000"/>
                  <a:gd name="connsiteY36" fmla="*/ 3438 h 10599"/>
                  <a:gd name="connsiteX37" fmla="*/ 6985 w 10000"/>
                  <a:gd name="connsiteY37" fmla="*/ 3106 h 10599"/>
                  <a:gd name="connsiteX38" fmla="*/ 6941 w 10000"/>
                  <a:gd name="connsiteY38" fmla="*/ 2775 h 10599"/>
                  <a:gd name="connsiteX39" fmla="*/ 6941 w 10000"/>
                  <a:gd name="connsiteY39" fmla="*/ 2443 h 10599"/>
                  <a:gd name="connsiteX40" fmla="*/ 6941 w 10000"/>
                  <a:gd name="connsiteY40" fmla="*/ 2443 h 10599"/>
                  <a:gd name="connsiteX41" fmla="*/ 6941 w 10000"/>
                  <a:gd name="connsiteY41" fmla="*/ 2443 h 10599"/>
                  <a:gd name="connsiteX42" fmla="*/ 6941 w 10000"/>
                  <a:gd name="connsiteY42" fmla="*/ 2443 h 10599"/>
                  <a:gd name="connsiteX43" fmla="*/ 6941 w 10000"/>
                  <a:gd name="connsiteY43" fmla="*/ 2429 h 10599"/>
                  <a:gd name="connsiteX44" fmla="*/ 6941 w 10000"/>
                  <a:gd name="connsiteY44" fmla="*/ 2429 h 10599"/>
                  <a:gd name="connsiteX45" fmla="*/ 5206 w 10000"/>
                  <a:gd name="connsiteY45" fmla="*/ 922 h 10599"/>
                  <a:gd name="connsiteX46" fmla="*/ 3649 w 10000"/>
                  <a:gd name="connsiteY46" fmla="*/ 0 h 10599"/>
                  <a:gd name="connsiteX47" fmla="*/ 1557 w 10000"/>
                  <a:gd name="connsiteY47" fmla="*/ 1042 h 10599"/>
                  <a:gd name="connsiteX48" fmla="*/ 22 w 10000"/>
                  <a:gd name="connsiteY48" fmla="*/ 2429 h 10599"/>
                  <a:gd name="connsiteX49" fmla="*/ 0 w 10000"/>
                  <a:gd name="connsiteY49" fmla="*/ 2429 h 10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10000" h="10599">
                    <a:moveTo>
                      <a:pt x="0" y="2429"/>
                    </a:moveTo>
                    <a:lnTo>
                      <a:pt x="0" y="2429"/>
                    </a:lnTo>
                    <a:cubicBezTo>
                      <a:pt x="7" y="2616"/>
                      <a:pt x="15" y="2804"/>
                      <a:pt x="22" y="2991"/>
                    </a:cubicBezTo>
                    <a:cubicBezTo>
                      <a:pt x="36" y="3173"/>
                      <a:pt x="51" y="3356"/>
                      <a:pt x="65" y="3538"/>
                    </a:cubicBezTo>
                    <a:cubicBezTo>
                      <a:pt x="101" y="3721"/>
                      <a:pt x="138" y="3903"/>
                      <a:pt x="174" y="4086"/>
                    </a:cubicBezTo>
                    <a:cubicBezTo>
                      <a:pt x="217" y="4269"/>
                      <a:pt x="261" y="4451"/>
                      <a:pt x="304" y="4634"/>
                    </a:cubicBezTo>
                    <a:cubicBezTo>
                      <a:pt x="362" y="4816"/>
                      <a:pt x="419" y="4999"/>
                      <a:pt x="477" y="5181"/>
                    </a:cubicBezTo>
                    <a:lnTo>
                      <a:pt x="716" y="5729"/>
                    </a:lnTo>
                    <a:cubicBezTo>
                      <a:pt x="795" y="5907"/>
                      <a:pt x="875" y="6084"/>
                      <a:pt x="954" y="6262"/>
                    </a:cubicBezTo>
                    <a:lnTo>
                      <a:pt x="1258" y="6781"/>
                    </a:lnTo>
                    <a:lnTo>
                      <a:pt x="1605" y="7299"/>
                    </a:lnTo>
                    <a:lnTo>
                      <a:pt x="1974" y="7804"/>
                    </a:lnTo>
                    <a:lnTo>
                      <a:pt x="2386" y="8308"/>
                    </a:lnTo>
                    <a:lnTo>
                      <a:pt x="2863" y="8798"/>
                    </a:lnTo>
                    <a:lnTo>
                      <a:pt x="3341" y="9259"/>
                    </a:lnTo>
                    <a:lnTo>
                      <a:pt x="3883" y="9720"/>
                    </a:lnTo>
                    <a:lnTo>
                      <a:pt x="4469" y="10167"/>
                    </a:lnTo>
                    <a:lnTo>
                      <a:pt x="5076" y="10599"/>
                    </a:lnTo>
                    <a:cubicBezTo>
                      <a:pt x="5163" y="10114"/>
                      <a:pt x="5249" y="9629"/>
                      <a:pt x="5336" y="9144"/>
                    </a:cubicBezTo>
                    <a:cubicBezTo>
                      <a:pt x="5416" y="8654"/>
                      <a:pt x="5495" y="8164"/>
                      <a:pt x="5575" y="7674"/>
                    </a:cubicBezTo>
                    <a:lnTo>
                      <a:pt x="7787" y="7515"/>
                    </a:lnTo>
                    <a:lnTo>
                      <a:pt x="9978" y="7343"/>
                    </a:lnTo>
                    <a:lnTo>
                      <a:pt x="10000" y="7343"/>
                    </a:lnTo>
                    <a:lnTo>
                      <a:pt x="10000" y="7343"/>
                    </a:lnTo>
                    <a:lnTo>
                      <a:pt x="9610" y="7083"/>
                    </a:lnTo>
                    <a:lnTo>
                      <a:pt x="9284" y="6824"/>
                    </a:lnTo>
                    <a:lnTo>
                      <a:pt x="8959" y="6536"/>
                    </a:lnTo>
                    <a:lnTo>
                      <a:pt x="8655" y="6262"/>
                    </a:lnTo>
                    <a:lnTo>
                      <a:pt x="8373" y="5959"/>
                    </a:lnTo>
                    <a:lnTo>
                      <a:pt x="8134" y="5671"/>
                    </a:lnTo>
                    <a:lnTo>
                      <a:pt x="7896" y="5354"/>
                    </a:lnTo>
                    <a:lnTo>
                      <a:pt x="7701" y="5051"/>
                    </a:lnTo>
                    <a:lnTo>
                      <a:pt x="7527" y="4734"/>
                    </a:lnTo>
                    <a:lnTo>
                      <a:pt x="7375" y="4417"/>
                    </a:lnTo>
                    <a:cubicBezTo>
                      <a:pt x="7324" y="4307"/>
                      <a:pt x="7274" y="4196"/>
                      <a:pt x="7223" y="4086"/>
                    </a:cubicBezTo>
                    <a:cubicBezTo>
                      <a:pt x="7194" y="3980"/>
                      <a:pt x="7166" y="3875"/>
                      <a:pt x="7137" y="3769"/>
                    </a:cubicBezTo>
                    <a:cubicBezTo>
                      <a:pt x="7108" y="3659"/>
                      <a:pt x="7079" y="3548"/>
                      <a:pt x="7050" y="3438"/>
                    </a:cubicBezTo>
                    <a:cubicBezTo>
                      <a:pt x="7028" y="3327"/>
                      <a:pt x="7007" y="3217"/>
                      <a:pt x="6985" y="3106"/>
                    </a:cubicBezTo>
                    <a:cubicBezTo>
                      <a:pt x="6970" y="2996"/>
                      <a:pt x="6956" y="2885"/>
                      <a:pt x="6941" y="2775"/>
                    </a:cubicBezTo>
                    <a:lnTo>
                      <a:pt x="6941" y="2443"/>
                    </a:lnTo>
                    <a:lnTo>
                      <a:pt x="6941" y="2443"/>
                    </a:lnTo>
                    <a:lnTo>
                      <a:pt x="6941" y="2443"/>
                    </a:lnTo>
                    <a:lnTo>
                      <a:pt x="6941" y="2443"/>
                    </a:lnTo>
                    <a:lnTo>
                      <a:pt x="6941" y="2429"/>
                    </a:lnTo>
                    <a:lnTo>
                      <a:pt x="6941" y="2429"/>
                    </a:lnTo>
                    <a:lnTo>
                      <a:pt x="5206" y="922"/>
                    </a:lnTo>
                    <a:lnTo>
                      <a:pt x="3649" y="0"/>
                    </a:lnTo>
                    <a:lnTo>
                      <a:pt x="1557" y="1042"/>
                    </a:lnTo>
                    <a:lnTo>
                      <a:pt x="22" y="2429"/>
                    </a:lnTo>
                    <a:lnTo>
                      <a:pt x="0" y="2429"/>
                    </a:lnTo>
                    <a:close/>
                  </a:path>
                </a:pathLst>
              </a:custGeom>
              <a:solidFill>
                <a:srgbClr val="0070C0"/>
              </a:solidFill>
              <a:ln w="3175">
                <a:noFill/>
                <a:prstDash val="solid"/>
                <a:round/>
                <a:headEnd/>
                <a:tailEnd/>
              </a:ln>
            </p:spPr>
            <p:txBody>
              <a:bodyPr/>
              <a:lstStyle/>
              <a:p>
                <a:pPr defTabSz="659129">
                  <a:defRPr/>
                </a:pPr>
                <a:endParaRPr lang="en-US" sz="938" kern="0">
                  <a:solidFill>
                    <a:prstClr val="black"/>
                  </a:solidFill>
                  <a:latin typeface="Segoe UI" charset="0"/>
                  <a:ea typeface="Segoe UI" charset="0"/>
                  <a:cs typeface="Segoe UI" charset="0"/>
                </a:endParaRPr>
              </a:p>
            </p:txBody>
          </p:sp>
          <p:sp>
            <p:nvSpPr>
              <p:cNvPr id="36" name="Freeform 7"/>
              <p:cNvSpPr>
                <a:spLocks/>
              </p:cNvSpPr>
              <p:nvPr/>
            </p:nvSpPr>
            <p:spPr bwMode="auto">
              <a:xfrm>
                <a:off x="1978024" y="2235201"/>
                <a:ext cx="1463674" cy="1800226"/>
              </a:xfrm>
              <a:custGeom>
                <a:avLst/>
                <a:gdLst/>
                <a:ahLst/>
                <a:cxnLst>
                  <a:cxn ang="0">
                    <a:pos x="470" y="0"/>
                  </a:cxn>
                  <a:cxn ang="0">
                    <a:pos x="470" y="0"/>
                  </a:cxn>
                  <a:cxn ang="0">
                    <a:pos x="416" y="56"/>
                  </a:cxn>
                  <a:cxn ang="0">
                    <a:pos x="366" y="114"/>
                  </a:cxn>
                  <a:cxn ang="0">
                    <a:pos x="318" y="174"/>
                  </a:cxn>
                  <a:cxn ang="0">
                    <a:pos x="274" y="238"/>
                  </a:cxn>
                  <a:cxn ang="0">
                    <a:pos x="232" y="302"/>
                  </a:cxn>
                  <a:cxn ang="0">
                    <a:pos x="194" y="370"/>
                  </a:cxn>
                  <a:cxn ang="0">
                    <a:pos x="158" y="438"/>
                  </a:cxn>
                  <a:cxn ang="0">
                    <a:pos x="126" y="510"/>
                  </a:cxn>
                  <a:cxn ang="0">
                    <a:pos x="98" y="582"/>
                  </a:cxn>
                  <a:cxn ang="0">
                    <a:pos x="72" y="658"/>
                  </a:cxn>
                  <a:cxn ang="0">
                    <a:pos x="50" y="734"/>
                  </a:cxn>
                  <a:cxn ang="0">
                    <a:pos x="32" y="810"/>
                  </a:cxn>
                  <a:cxn ang="0">
                    <a:pos x="18" y="890"/>
                  </a:cxn>
                  <a:cxn ang="0">
                    <a:pos x="8" y="970"/>
                  </a:cxn>
                  <a:cxn ang="0">
                    <a:pos x="2" y="1052"/>
                  </a:cxn>
                  <a:cxn ang="0">
                    <a:pos x="0" y="1134"/>
                  </a:cxn>
                  <a:cxn ang="0">
                    <a:pos x="160" y="1006"/>
                  </a:cxn>
                  <a:cxn ang="0">
                    <a:pos x="320" y="878"/>
                  </a:cxn>
                  <a:cxn ang="0">
                    <a:pos x="480" y="1006"/>
                  </a:cxn>
                  <a:cxn ang="0">
                    <a:pos x="640" y="1134"/>
                  </a:cxn>
                  <a:cxn ang="0">
                    <a:pos x="640" y="1134"/>
                  </a:cxn>
                  <a:cxn ang="0">
                    <a:pos x="640" y="1134"/>
                  </a:cxn>
                  <a:cxn ang="0">
                    <a:pos x="640" y="1084"/>
                  </a:cxn>
                  <a:cxn ang="0">
                    <a:pos x="644" y="1036"/>
                  </a:cxn>
                  <a:cxn ang="0">
                    <a:pos x="650" y="988"/>
                  </a:cxn>
                  <a:cxn ang="0">
                    <a:pos x="660" y="940"/>
                  </a:cxn>
                  <a:cxn ang="0">
                    <a:pos x="670" y="894"/>
                  </a:cxn>
                  <a:cxn ang="0">
                    <a:pos x="682" y="848"/>
                  </a:cxn>
                  <a:cxn ang="0">
                    <a:pos x="698" y="804"/>
                  </a:cxn>
                  <a:cxn ang="0">
                    <a:pos x="716" y="760"/>
                  </a:cxn>
                  <a:cxn ang="0">
                    <a:pos x="734" y="716"/>
                  </a:cxn>
                  <a:cxn ang="0">
                    <a:pos x="756" y="676"/>
                  </a:cxn>
                  <a:cxn ang="0">
                    <a:pos x="780" y="636"/>
                  </a:cxn>
                  <a:cxn ang="0">
                    <a:pos x="804" y="596"/>
                  </a:cxn>
                  <a:cxn ang="0">
                    <a:pos x="832" y="558"/>
                  </a:cxn>
                  <a:cxn ang="0">
                    <a:pos x="860" y="522"/>
                  </a:cxn>
                  <a:cxn ang="0">
                    <a:pos x="890" y="488"/>
                  </a:cxn>
                  <a:cxn ang="0">
                    <a:pos x="922" y="454"/>
                  </a:cxn>
                  <a:cxn ang="0">
                    <a:pos x="922" y="454"/>
                  </a:cxn>
                  <a:cxn ang="0">
                    <a:pos x="922" y="454"/>
                  </a:cxn>
                  <a:cxn ang="0">
                    <a:pos x="922" y="454"/>
                  </a:cxn>
                  <a:cxn ang="0">
                    <a:pos x="922" y="454"/>
                  </a:cxn>
                  <a:cxn ang="0">
                    <a:pos x="922" y="452"/>
                  </a:cxn>
                  <a:cxn ang="0">
                    <a:pos x="900" y="250"/>
                  </a:cxn>
                  <a:cxn ang="0">
                    <a:pos x="878" y="48"/>
                  </a:cxn>
                  <a:cxn ang="0">
                    <a:pos x="674" y="24"/>
                  </a:cxn>
                  <a:cxn ang="0">
                    <a:pos x="472" y="2"/>
                  </a:cxn>
                  <a:cxn ang="0">
                    <a:pos x="470" y="0"/>
                  </a:cxn>
                </a:cxnLst>
                <a:rect l="0" t="0" r="r" b="b"/>
                <a:pathLst>
                  <a:path w="922" h="1134">
                    <a:moveTo>
                      <a:pt x="470" y="0"/>
                    </a:moveTo>
                    <a:lnTo>
                      <a:pt x="470" y="0"/>
                    </a:lnTo>
                    <a:lnTo>
                      <a:pt x="416" y="56"/>
                    </a:lnTo>
                    <a:lnTo>
                      <a:pt x="366" y="114"/>
                    </a:lnTo>
                    <a:lnTo>
                      <a:pt x="318" y="174"/>
                    </a:lnTo>
                    <a:lnTo>
                      <a:pt x="274" y="238"/>
                    </a:lnTo>
                    <a:lnTo>
                      <a:pt x="232" y="302"/>
                    </a:lnTo>
                    <a:lnTo>
                      <a:pt x="194" y="370"/>
                    </a:lnTo>
                    <a:lnTo>
                      <a:pt x="158" y="438"/>
                    </a:lnTo>
                    <a:lnTo>
                      <a:pt x="126" y="510"/>
                    </a:lnTo>
                    <a:lnTo>
                      <a:pt x="98" y="582"/>
                    </a:lnTo>
                    <a:lnTo>
                      <a:pt x="72" y="658"/>
                    </a:lnTo>
                    <a:lnTo>
                      <a:pt x="50" y="734"/>
                    </a:lnTo>
                    <a:lnTo>
                      <a:pt x="32" y="810"/>
                    </a:lnTo>
                    <a:lnTo>
                      <a:pt x="18" y="890"/>
                    </a:lnTo>
                    <a:lnTo>
                      <a:pt x="8" y="970"/>
                    </a:lnTo>
                    <a:lnTo>
                      <a:pt x="2" y="1052"/>
                    </a:lnTo>
                    <a:lnTo>
                      <a:pt x="0" y="1134"/>
                    </a:lnTo>
                    <a:lnTo>
                      <a:pt x="160" y="1006"/>
                    </a:lnTo>
                    <a:lnTo>
                      <a:pt x="320" y="878"/>
                    </a:lnTo>
                    <a:lnTo>
                      <a:pt x="480" y="1006"/>
                    </a:lnTo>
                    <a:lnTo>
                      <a:pt x="640" y="1134"/>
                    </a:lnTo>
                    <a:lnTo>
                      <a:pt x="640" y="1134"/>
                    </a:lnTo>
                    <a:lnTo>
                      <a:pt x="640" y="1134"/>
                    </a:lnTo>
                    <a:lnTo>
                      <a:pt x="640" y="1084"/>
                    </a:lnTo>
                    <a:lnTo>
                      <a:pt x="644" y="1036"/>
                    </a:lnTo>
                    <a:lnTo>
                      <a:pt x="650" y="988"/>
                    </a:lnTo>
                    <a:lnTo>
                      <a:pt x="660" y="940"/>
                    </a:lnTo>
                    <a:lnTo>
                      <a:pt x="670" y="894"/>
                    </a:lnTo>
                    <a:lnTo>
                      <a:pt x="682" y="848"/>
                    </a:lnTo>
                    <a:lnTo>
                      <a:pt x="698" y="804"/>
                    </a:lnTo>
                    <a:lnTo>
                      <a:pt x="716" y="760"/>
                    </a:lnTo>
                    <a:lnTo>
                      <a:pt x="734" y="716"/>
                    </a:lnTo>
                    <a:lnTo>
                      <a:pt x="756" y="676"/>
                    </a:lnTo>
                    <a:lnTo>
                      <a:pt x="780" y="636"/>
                    </a:lnTo>
                    <a:lnTo>
                      <a:pt x="804" y="596"/>
                    </a:lnTo>
                    <a:lnTo>
                      <a:pt x="832" y="558"/>
                    </a:lnTo>
                    <a:lnTo>
                      <a:pt x="860" y="522"/>
                    </a:lnTo>
                    <a:lnTo>
                      <a:pt x="890" y="488"/>
                    </a:lnTo>
                    <a:lnTo>
                      <a:pt x="922" y="454"/>
                    </a:lnTo>
                    <a:lnTo>
                      <a:pt x="922" y="454"/>
                    </a:lnTo>
                    <a:lnTo>
                      <a:pt x="922" y="454"/>
                    </a:lnTo>
                    <a:lnTo>
                      <a:pt x="922" y="454"/>
                    </a:lnTo>
                    <a:lnTo>
                      <a:pt x="922" y="454"/>
                    </a:lnTo>
                    <a:lnTo>
                      <a:pt x="922" y="452"/>
                    </a:lnTo>
                    <a:lnTo>
                      <a:pt x="900" y="250"/>
                    </a:lnTo>
                    <a:lnTo>
                      <a:pt x="878" y="48"/>
                    </a:lnTo>
                    <a:lnTo>
                      <a:pt x="674" y="24"/>
                    </a:lnTo>
                    <a:lnTo>
                      <a:pt x="472" y="2"/>
                    </a:lnTo>
                    <a:lnTo>
                      <a:pt x="470" y="0"/>
                    </a:lnTo>
                    <a:close/>
                  </a:path>
                </a:pathLst>
              </a:custGeom>
              <a:solidFill>
                <a:srgbClr val="0070C0"/>
              </a:solidFill>
              <a:ln w="3175">
                <a:noFill/>
                <a:prstDash val="solid"/>
                <a:round/>
                <a:headEnd/>
                <a:tailEnd/>
              </a:ln>
            </p:spPr>
            <p:txBody>
              <a:bodyPr/>
              <a:lstStyle/>
              <a:p>
                <a:pPr defTabSz="659129">
                  <a:defRPr/>
                </a:pPr>
                <a:endParaRPr lang="en-US" sz="938" kern="0">
                  <a:solidFill>
                    <a:prstClr val="black"/>
                  </a:solidFill>
                  <a:latin typeface="Segoe UI" charset="0"/>
                  <a:ea typeface="Segoe UI" charset="0"/>
                  <a:cs typeface="Segoe UI" charset="0"/>
                </a:endParaRPr>
              </a:p>
            </p:txBody>
          </p:sp>
          <p:sp>
            <p:nvSpPr>
              <p:cNvPr id="37" name="Freeform 8"/>
              <p:cNvSpPr>
                <a:spLocks/>
              </p:cNvSpPr>
              <p:nvPr/>
            </p:nvSpPr>
            <p:spPr bwMode="auto">
              <a:xfrm>
                <a:off x="2720974" y="5109701"/>
                <a:ext cx="1800224" cy="1466851"/>
              </a:xfrm>
              <a:custGeom>
                <a:avLst/>
                <a:gdLst>
                  <a:gd name="connsiteX0" fmla="*/ 0 w 10000"/>
                  <a:gd name="connsiteY0" fmla="*/ 4913 h 10000"/>
                  <a:gd name="connsiteX1" fmla="*/ 0 w 10000"/>
                  <a:gd name="connsiteY1" fmla="*/ 4913 h 10000"/>
                  <a:gd name="connsiteX2" fmla="*/ 494 w 10000"/>
                  <a:gd name="connsiteY2" fmla="*/ 5476 h 10000"/>
                  <a:gd name="connsiteX3" fmla="*/ 1005 w 10000"/>
                  <a:gd name="connsiteY3" fmla="*/ 6017 h 10000"/>
                  <a:gd name="connsiteX4" fmla="*/ 1534 w 10000"/>
                  <a:gd name="connsiteY4" fmla="*/ 6537 h 10000"/>
                  <a:gd name="connsiteX5" fmla="*/ 2081 w 10000"/>
                  <a:gd name="connsiteY5" fmla="*/ 7035 h 10000"/>
                  <a:gd name="connsiteX6" fmla="*/ 2663 w 10000"/>
                  <a:gd name="connsiteY6" fmla="*/ 7489 h 10000"/>
                  <a:gd name="connsiteX7" fmla="*/ 3263 w 10000"/>
                  <a:gd name="connsiteY7" fmla="*/ 7900 h 10000"/>
                  <a:gd name="connsiteX8" fmla="*/ 3862 w 10000"/>
                  <a:gd name="connsiteY8" fmla="*/ 8290 h 10000"/>
                  <a:gd name="connsiteX9" fmla="*/ 4497 w 10000"/>
                  <a:gd name="connsiteY9" fmla="*/ 8636 h 10000"/>
                  <a:gd name="connsiteX10" fmla="*/ 5132 w 10000"/>
                  <a:gd name="connsiteY10" fmla="*/ 8939 h 10000"/>
                  <a:gd name="connsiteX11" fmla="*/ 5785 w 10000"/>
                  <a:gd name="connsiteY11" fmla="*/ 9221 h 10000"/>
                  <a:gd name="connsiteX12" fmla="*/ 6455 w 10000"/>
                  <a:gd name="connsiteY12" fmla="*/ 9459 h 10000"/>
                  <a:gd name="connsiteX13" fmla="*/ 7143 w 10000"/>
                  <a:gd name="connsiteY13" fmla="*/ 9654 h 10000"/>
                  <a:gd name="connsiteX14" fmla="*/ 7848 w 10000"/>
                  <a:gd name="connsiteY14" fmla="*/ 9805 h 10000"/>
                  <a:gd name="connsiteX15" fmla="*/ 8554 w 10000"/>
                  <a:gd name="connsiteY15" fmla="*/ 9913 h 10000"/>
                  <a:gd name="connsiteX16" fmla="*/ 9259 w 10000"/>
                  <a:gd name="connsiteY16" fmla="*/ 9978 h 10000"/>
                  <a:gd name="connsiteX17" fmla="*/ 10000 w 10000"/>
                  <a:gd name="connsiteY17" fmla="*/ 10000 h 10000"/>
                  <a:gd name="connsiteX18" fmla="*/ 8871 w 10000"/>
                  <a:gd name="connsiteY18" fmla="*/ 8268 h 10000"/>
                  <a:gd name="connsiteX19" fmla="*/ 7743 w 10000"/>
                  <a:gd name="connsiteY19" fmla="*/ 6537 h 10000"/>
                  <a:gd name="connsiteX20" fmla="*/ 9450 w 10000"/>
                  <a:gd name="connsiteY20" fmla="*/ 4805 h 10000"/>
                  <a:gd name="connsiteX21" fmla="*/ 10000 w 10000"/>
                  <a:gd name="connsiteY21" fmla="*/ 3074 h 10000"/>
                  <a:gd name="connsiteX22" fmla="*/ 10000 w 10000"/>
                  <a:gd name="connsiteY22" fmla="*/ 3074 h 10000"/>
                  <a:gd name="connsiteX23" fmla="*/ 10000 w 10000"/>
                  <a:gd name="connsiteY23" fmla="*/ 3074 h 10000"/>
                  <a:gd name="connsiteX24" fmla="*/ 9559 w 10000"/>
                  <a:gd name="connsiteY24" fmla="*/ 3052 h 10000"/>
                  <a:gd name="connsiteX25" fmla="*/ 9136 w 10000"/>
                  <a:gd name="connsiteY25" fmla="*/ 3009 h 10000"/>
                  <a:gd name="connsiteX26" fmla="*/ 8695 w 10000"/>
                  <a:gd name="connsiteY26" fmla="*/ 2944 h 10000"/>
                  <a:gd name="connsiteX27" fmla="*/ 8289 w 10000"/>
                  <a:gd name="connsiteY27" fmla="*/ 2857 h 10000"/>
                  <a:gd name="connsiteX28" fmla="*/ 7866 w 10000"/>
                  <a:gd name="connsiteY28" fmla="*/ 2749 h 10000"/>
                  <a:gd name="connsiteX29" fmla="*/ 7478 w 10000"/>
                  <a:gd name="connsiteY29" fmla="*/ 2597 h 10000"/>
                  <a:gd name="connsiteX30" fmla="*/ 7072 w 10000"/>
                  <a:gd name="connsiteY30" fmla="*/ 2446 h 10000"/>
                  <a:gd name="connsiteX31" fmla="*/ 6684 w 10000"/>
                  <a:gd name="connsiteY31" fmla="*/ 2251 h 10000"/>
                  <a:gd name="connsiteX32" fmla="*/ 6314 w 10000"/>
                  <a:gd name="connsiteY32" fmla="*/ 2035 h 10000"/>
                  <a:gd name="connsiteX33" fmla="*/ 5944 w 10000"/>
                  <a:gd name="connsiteY33" fmla="*/ 1818 h 10000"/>
                  <a:gd name="connsiteX34" fmla="*/ 5591 w 10000"/>
                  <a:gd name="connsiteY34" fmla="*/ 1558 h 10000"/>
                  <a:gd name="connsiteX35" fmla="*/ 5256 w 10000"/>
                  <a:gd name="connsiteY35" fmla="*/ 1299 h 10000"/>
                  <a:gd name="connsiteX36" fmla="*/ 4921 w 10000"/>
                  <a:gd name="connsiteY36" fmla="*/ 996 h 10000"/>
                  <a:gd name="connsiteX37" fmla="*/ 4603 w 10000"/>
                  <a:gd name="connsiteY37" fmla="*/ 693 h 10000"/>
                  <a:gd name="connsiteX38" fmla="*/ 4286 w 10000"/>
                  <a:gd name="connsiteY38" fmla="*/ 368 h 10000"/>
                  <a:gd name="connsiteX39" fmla="*/ 4004 w 10000"/>
                  <a:gd name="connsiteY39" fmla="*/ 22 h 10000"/>
                  <a:gd name="connsiteX40" fmla="*/ 4004 w 10000"/>
                  <a:gd name="connsiteY40" fmla="*/ 0 h 10000"/>
                  <a:gd name="connsiteX41" fmla="*/ 3986 w 10000"/>
                  <a:gd name="connsiteY41" fmla="*/ 22 h 10000"/>
                  <a:gd name="connsiteX42" fmla="*/ 3986 w 10000"/>
                  <a:gd name="connsiteY42" fmla="*/ 22 h 10000"/>
                  <a:gd name="connsiteX43" fmla="*/ 3986 w 10000"/>
                  <a:gd name="connsiteY43" fmla="*/ 0 h 10000"/>
                  <a:gd name="connsiteX44" fmla="*/ 3986 w 10000"/>
                  <a:gd name="connsiteY44" fmla="*/ 22 h 10000"/>
                  <a:gd name="connsiteX45" fmla="*/ 2205 w 10000"/>
                  <a:gd name="connsiteY45" fmla="*/ 260 h 10000"/>
                  <a:gd name="connsiteX46" fmla="*/ 406 w 10000"/>
                  <a:gd name="connsiteY46" fmla="*/ 498 h 10000"/>
                  <a:gd name="connsiteX47" fmla="*/ 212 w 10000"/>
                  <a:gd name="connsiteY47" fmla="*/ 2706 h 10000"/>
                  <a:gd name="connsiteX48" fmla="*/ 18 w 10000"/>
                  <a:gd name="connsiteY48" fmla="*/ 4892 h 10000"/>
                  <a:gd name="connsiteX49" fmla="*/ 0 w 10000"/>
                  <a:gd name="connsiteY49" fmla="*/ 4913 h 10000"/>
                  <a:gd name="connsiteX0" fmla="*/ 0 w 10000"/>
                  <a:gd name="connsiteY0" fmla="*/ 4913 h 10000"/>
                  <a:gd name="connsiteX1" fmla="*/ 0 w 10000"/>
                  <a:gd name="connsiteY1" fmla="*/ 4913 h 10000"/>
                  <a:gd name="connsiteX2" fmla="*/ 494 w 10000"/>
                  <a:gd name="connsiteY2" fmla="*/ 5476 h 10000"/>
                  <a:gd name="connsiteX3" fmla="*/ 1005 w 10000"/>
                  <a:gd name="connsiteY3" fmla="*/ 6017 h 10000"/>
                  <a:gd name="connsiteX4" fmla="*/ 1534 w 10000"/>
                  <a:gd name="connsiteY4" fmla="*/ 6537 h 10000"/>
                  <a:gd name="connsiteX5" fmla="*/ 2081 w 10000"/>
                  <a:gd name="connsiteY5" fmla="*/ 7035 h 10000"/>
                  <a:gd name="connsiteX6" fmla="*/ 2663 w 10000"/>
                  <a:gd name="connsiteY6" fmla="*/ 7489 h 10000"/>
                  <a:gd name="connsiteX7" fmla="*/ 3263 w 10000"/>
                  <a:gd name="connsiteY7" fmla="*/ 7900 h 10000"/>
                  <a:gd name="connsiteX8" fmla="*/ 3862 w 10000"/>
                  <a:gd name="connsiteY8" fmla="*/ 8290 h 10000"/>
                  <a:gd name="connsiteX9" fmla="*/ 4497 w 10000"/>
                  <a:gd name="connsiteY9" fmla="*/ 8636 h 10000"/>
                  <a:gd name="connsiteX10" fmla="*/ 5132 w 10000"/>
                  <a:gd name="connsiteY10" fmla="*/ 8939 h 10000"/>
                  <a:gd name="connsiteX11" fmla="*/ 5785 w 10000"/>
                  <a:gd name="connsiteY11" fmla="*/ 9221 h 10000"/>
                  <a:gd name="connsiteX12" fmla="*/ 6455 w 10000"/>
                  <a:gd name="connsiteY12" fmla="*/ 9459 h 10000"/>
                  <a:gd name="connsiteX13" fmla="*/ 7143 w 10000"/>
                  <a:gd name="connsiteY13" fmla="*/ 9654 h 10000"/>
                  <a:gd name="connsiteX14" fmla="*/ 7848 w 10000"/>
                  <a:gd name="connsiteY14" fmla="*/ 9805 h 10000"/>
                  <a:gd name="connsiteX15" fmla="*/ 8554 w 10000"/>
                  <a:gd name="connsiteY15" fmla="*/ 9913 h 10000"/>
                  <a:gd name="connsiteX16" fmla="*/ 9259 w 10000"/>
                  <a:gd name="connsiteY16" fmla="*/ 9978 h 10000"/>
                  <a:gd name="connsiteX17" fmla="*/ 10000 w 10000"/>
                  <a:gd name="connsiteY17" fmla="*/ 10000 h 10000"/>
                  <a:gd name="connsiteX18" fmla="*/ 8871 w 10000"/>
                  <a:gd name="connsiteY18" fmla="*/ 8268 h 10000"/>
                  <a:gd name="connsiteX19" fmla="*/ 8467 w 10000"/>
                  <a:gd name="connsiteY19" fmla="*/ 6177 h 10000"/>
                  <a:gd name="connsiteX20" fmla="*/ 9450 w 10000"/>
                  <a:gd name="connsiteY20" fmla="*/ 4805 h 10000"/>
                  <a:gd name="connsiteX21" fmla="*/ 10000 w 10000"/>
                  <a:gd name="connsiteY21" fmla="*/ 3074 h 10000"/>
                  <a:gd name="connsiteX22" fmla="*/ 10000 w 10000"/>
                  <a:gd name="connsiteY22" fmla="*/ 3074 h 10000"/>
                  <a:gd name="connsiteX23" fmla="*/ 10000 w 10000"/>
                  <a:gd name="connsiteY23" fmla="*/ 3074 h 10000"/>
                  <a:gd name="connsiteX24" fmla="*/ 9559 w 10000"/>
                  <a:gd name="connsiteY24" fmla="*/ 3052 h 10000"/>
                  <a:gd name="connsiteX25" fmla="*/ 9136 w 10000"/>
                  <a:gd name="connsiteY25" fmla="*/ 3009 h 10000"/>
                  <a:gd name="connsiteX26" fmla="*/ 8695 w 10000"/>
                  <a:gd name="connsiteY26" fmla="*/ 2944 h 10000"/>
                  <a:gd name="connsiteX27" fmla="*/ 8289 w 10000"/>
                  <a:gd name="connsiteY27" fmla="*/ 2857 h 10000"/>
                  <a:gd name="connsiteX28" fmla="*/ 7866 w 10000"/>
                  <a:gd name="connsiteY28" fmla="*/ 2749 h 10000"/>
                  <a:gd name="connsiteX29" fmla="*/ 7478 w 10000"/>
                  <a:gd name="connsiteY29" fmla="*/ 2597 h 10000"/>
                  <a:gd name="connsiteX30" fmla="*/ 7072 w 10000"/>
                  <a:gd name="connsiteY30" fmla="*/ 2446 h 10000"/>
                  <a:gd name="connsiteX31" fmla="*/ 6684 w 10000"/>
                  <a:gd name="connsiteY31" fmla="*/ 2251 h 10000"/>
                  <a:gd name="connsiteX32" fmla="*/ 6314 w 10000"/>
                  <a:gd name="connsiteY32" fmla="*/ 2035 h 10000"/>
                  <a:gd name="connsiteX33" fmla="*/ 5944 w 10000"/>
                  <a:gd name="connsiteY33" fmla="*/ 1818 h 10000"/>
                  <a:gd name="connsiteX34" fmla="*/ 5591 w 10000"/>
                  <a:gd name="connsiteY34" fmla="*/ 1558 h 10000"/>
                  <a:gd name="connsiteX35" fmla="*/ 5256 w 10000"/>
                  <a:gd name="connsiteY35" fmla="*/ 1299 h 10000"/>
                  <a:gd name="connsiteX36" fmla="*/ 4921 w 10000"/>
                  <a:gd name="connsiteY36" fmla="*/ 996 h 10000"/>
                  <a:gd name="connsiteX37" fmla="*/ 4603 w 10000"/>
                  <a:gd name="connsiteY37" fmla="*/ 693 h 10000"/>
                  <a:gd name="connsiteX38" fmla="*/ 4286 w 10000"/>
                  <a:gd name="connsiteY38" fmla="*/ 368 h 10000"/>
                  <a:gd name="connsiteX39" fmla="*/ 4004 w 10000"/>
                  <a:gd name="connsiteY39" fmla="*/ 22 h 10000"/>
                  <a:gd name="connsiteX40" fmla="*/ 4004 w 10000"/>
                  <a:gd name="connsiteY40" fmla="*/ 0 h 10000"/>
                  <a:gd name="connsiteX41" fmla="*/ 3986 w 10000"/>
                  <a:gd name="connsiteY41" fmla="*/ 22 h 10000"/>
                  <a:gd name="connsiteX42" fmla="*/ 3986 w 10000"/>
                  <a:gd name="connsiteY42" fmla="*/ 22 h 10000"/>
                  <a:gd name="connsiteX43" fmla="*/ 3986 w 10000"/>
                  <a:gd name="connsiteY43" fmla="*/ 0 h 10000"/>
                  <a:gd name="connsiteX44" fmla="*/ 3986 w 10000"/>
                  <a:gd name="connsiteY44" fmla="*/ 22 h 10000"/>
                  <a:gd name="connsiteX45" fmla="*/ 2205 w 10000"/>
                  <a:gd name="connsiteY45" fmla="*/ 260 h 10000"/>
                  <a:gd name="connsiteX46" fmla="*/ 406 w 10000"/>
                  <a:gd name="connsiteY46" fmla="*/ 498 h 10000"/>
                  <a:gd name="connsiteX47" fmla="*/ 212 w 10000"/>
                  <a:gd name="connsiteY47" fmla="*/ 2706 h 10000"/>
                  <a:gd name="connsiteX48" fmla="*/ 18 w 10000"/>
                  <a:gd name="connsiteY48" fmla="*/ 4892 h 10000"/>
                  <a:gd name="connsiteX49" fmla="*/ 0 w 10000"/>
                  <a:gd name="connsiteY49" fmla="*/ 4913 h 10000"/>
                  <a:gd name="connsiteX0" fmla="*/ 0 w 10000"/>
                  <a:gd name="connsiteY0" fmla="*/ 4913 h 10000"/>
                  <a:gd name="connsiteX1" fmla="*/ 0 w 10000"/>
                  <a:gd name="connsiteY1" fmla="*/ 4913 h 10000"/>
                  <a:gd name="connsiteX2" fmla="*/ 494 w 10000"/>
                  <a:gd name="connsiteY2" fmla="*/ 5476 h 10000"/>
                  <a:gd name="connsiteX3" fmla="*/ 1005 w 10000"/>
                  <a:gd name="connsiteY3" fmla="*/ 6017 h 10000"/>
                  <a:gd name="connsiteX4" fmla="*/ 1534 w 10000"/>
                  <a:gd name="connsiteY4" fmla="*/ 6537 h 10000"/>
                  <a:gd name="connsiteX5" fmla="*/ 2081 w 10000"/>
                  <a:gd name="connsiteY5" fmla="*/ 7035 h 10000"/>
                  <a:gd name="connsiteX6" fmla="*/ 2663 w 10000"/>
                  <a:gd name="connsiteY6" fmla="*/ 7489 h 10000"/>
                  <a:gd name="connsiteX7" fmla="*/ 3263 w 10000"/>
                  <a:gd name="connsiteY7" fmla="*/ 7900 h 10000"/>
                  <a:gd name="connsiteX8" fmla="*/ 3862 w 10000"/>
                  <a:gd name="connsiteY8" fmla="*/ 8290 h 10000"/>
                  <a:gd name="connsiteX9" fmla="*/ 4497 w 10000"/>
                  <a:gd name="connsiteY9" fmla="*/ 8636 h 10000"/>
                  <a:gd name="connsiteX10" fmla="*/ 5132 w 10000"/>
                  <a:gd name="connsiteY10" fmla="*/ 8939 h 10000"/>
                  <a:gd name="connsiteX11" fmla="*/ 5785 w 10000"/>
                  <a:gd name="connsiteY11" fmla="*/ 9221 h 10000"/>
                  <a:gd name="connsiteX12" fmla="*/ 6455 w 10000"/>
                  <a:gd name="connsiteY12" fmla="*/ 9459 h 10000"/>
                  <a:gd name="connsiteX13" fmla="*/ 7143 w 10000"/>
                  <a:gd name="connsiteY13" fmla="*/ 9654 h 10000"/>
                  <a:gd name="connsiteX14" fmla="*/ 7848 w 10000"/>
                  <a:gd name="connsiteY14" fmla="*/ 9805 h 10000"/>
                  <a:gd name="connsiteX15" fmla="*/ 8554 w 10000"/>
                  <a:gd name="connsiteY15" fmla="*/ 9913 h 10000"/>
                  <a:gd name="connsiteX16" fmla="*/ 9259 w 10000"/>
                  <a:gd name="connsiteY16" fmla="*/ 9978 h 10000"/>
                  <a:gd name="connsiteX17" fmla="*/ 10000 w 10000"/>
                  <a:gd name="connsiteY17" fmla="*/ 10000 h 10000"/>
                  <a:gd name="connsiteX18" fmla="*/ 9450 w 10000"/>
                  <a:gd name="connsiteY18" fmla="*/ 7908 h 10000"/>
                  <a:gd name="connsiteX19" fmla="*/ 8467 w 10000"/>
                  <a:gd name="connsiteY19" fmla="*/ 6177 h 10000"/>
                  <a:gd name="connsiteX20" fmla="*/ 9450 w 10000"/>
                  <a:gd name="connsiteY20" fmla="*/ 4805 h 10000"/>
                  <a:gd name="connsiteX21" fmla="*/ 10000 w 10000"/>
                  <a:gd name="connsiteY21" fmla="*/ 3074 h 10000"/>
                  <a:gd name="connsiteX22" fmla="*/ 10000 w 10000"/>
                  <a:gd name="connsiteY22" fmla="*/ 3074 h 10000"/>
                  <a:gd name="connsiteX23" fmla="*/ 10000 w 10000"/>
                  <a:gd name="connsiteY23" fmla="*/ 3074 h 10000"/>
                  <a:gd name="connsiteX24" fmla="*/ 9559 w 10000"/>
                  <a:gd name="connsiteY24" fmla="*/ 3052 h 10000"/>
                  <a:gd name="connsiteX25" fmla="*/ 9136 w 10000"/>
                  <a:gd name="connsiteY25" fmla="*/ 3009 h 10000"/>
                  <a:gd name="connsiteX26" fmla="*/ 8695 w 10000"/>
                  <a:gd name="connsiteY26" fmla="*/ 2944 h 10000"/>
                  <a:gd name="connsiteX27" fmla="*/ 8289 w 10000"/>
                  <a:gd name="connsiteY27" fmla="*/ 2857 h 10000"/>
                  <a:gd name="connsiteX28" fmla="*/ 7866 w 10000"/>
                  <a:gd name="connsiteY28" fmla="*/ 2749 h 10000"/>
                  <a:gd name="connsiteX29" fmla="*/ 7478 w 10000"/>
                  <a:gd name="connsiteY29" fmla="*/ 2597 h 10000"/>
                  <a:gd name="connsiteX30" fmla="*/ 7072 w 10000"/>
                  <a:gd name="connsiteY30" fmla="*/ 2446 h 10000"/>
                  <a:gd name="connsiteX31" fmla="*/ 6684 w 10000"/>
                  <a:gd name="connsiteY31" fmla="*/ 2251 h 10000"/>
                  <a:gd name="connsiteX32" fmla="*/ 6314 w 10000"/>
                  <a:gd name="connsiteY32" fmla="*/ 2035 h 10000"/>
                  <a:gd name="connsiteX33" fmla="*/ 5944 w 10000"/>
                  <a:gd name="connsiteY33" fmla="*/ 1818 h 10000"/>
                  <a:gd name="connsiteX34" fmla="*/ 5591 w 10000"/>
                  <a:gd name="connsiteY34" fmla="*/ 1558 h 10000"/>
                  <a:gd name="connsiteX35" fmla="*/ 5256 w 10000"/>
                  <a:gd name="connsiteY35" fmla="*/ 1299 h 10000"/>
                  <a:gd name="connsiteX36" fmla="*/ 4921 w 10000"/>
                  <a:gd name="connsiteY36" fmla="*/ 996 h 10000"/>
                  <a:gd name="connsiteX37" fmla="*/ 4603 w 10000"/>
                  <a:gd name="connsiteY37" fmla="*/ 693 h 10000"/>
                  <a:gd name="connsiteX38" fmla="*/ 4286 w 10000"/>
                  <a:gd name="connsiteY38" fmla="*/ 368 h 10000"/>
                  <a:gd name="connsiteX39" fmla="*/ 4004 w 10000"/>
                  <a:gd name="connsiteY39" fmla="*/ 22 h 10000"/>
                  <a:gd name="connsiteX40" fmla="*/ 4004 w 10000"/>
                  <a:gd name="connsiteY40" fmla="*/ 0 h 10000"/>
                  <a:gd name="connsiteX41" fmla="*/ 3986 w 10000"/>
                  <a:gd name="connsiteY41" fmla="*/ 22 h 10000"/>
                  <a:gd name="connsiteX42" fmla="*/ 3986 w 10000"/>
                  <a:gd name="connsiteY42" fmla="*/ 22 h 10000"/>
                  <a:gd name="connsiteX43" fmla="*/ 3986 w 10000"/>
                  <a:gd name="connsiteY43" fmla="*/ 0 h 10000"/>
                  <a:gd name="connsiteX44" fmla="*/ 3986 w 10000"/>
                  <a:gd name="connsiteY44" fmla="*/ 22 h 10000"/>
                  <a:gd name="connsiteX45" fmla="*/ 2205 w 10000"/>
                  <a:gd name="connsiteY45" fmla="*/ 260 h 10000"/>
                  <a:gd name="connsiteX46" fmla="*/ 406 w 10000"/>
                  <a:gd name="connsiteY46" fmla="*/ 498 h 10000"/>
                  <a:gd name="connsiteX47" fmla="*/ 212 w 10000"/>
                  <a:gd name="connsiteY47" fmla="*/ 2706 h 10000"/>
                  <a:gd name="connsiteX48" fmla="*/ 18 w 10000"/>
                  <a:gd name="connsiteY48" fmla="*/ 4892 h 10000"/>
                  <a:gd name="connsiteX49" fmla="*/ 0 w 10000"/>
                  <a:gd name="connsiteY49" fmla="*/ 4913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10000" h="10000">
                    <a:moveTo>
                      <a:pt x="0" y="4913"/>
                    </a:moveTo>
                    <a:lnTo>
                      <a:pt x="0" y="4913"/>
                    </a:lnTo>
                    <a:lnTo>
                      <a:pt x="494" y="5476"/>
                    </a:lnTo>
                    <a:lnTo>
                      <a:pt x="1005" y="6017"/>
                    </a:lnTo>
                    <a:lnTo>
                      <a:pt x="1534" y="6537"/>
                    </a:lnTo>
                    <a:lnTo>
                      <a:pt x="2081" y="7035"/>
                    </a:lnTo>
                    <a:lnTo>
                      <a:pt x="2663" y="7489"/>
                    </a:lnTo>
                    <a:lnTo>
                      <a:pt x="3263" y="7900"/>
                    </a:lnTo>
                    <a:lnTo>
                      <a:pt x="3862" y="8290"/>
                    </a:lnTo>
                    <a:lnTo>
                      <a:pt x="4497" y="8636"/>
                    </a:lnTo>
                    <a:lnTo>
                      <a:pt x="5132" y="8939"/>
                    </a:lnTo>
                    <a:lnTo>
                      <a:pt x="5785" y="9221"/>
                    </a:lnTo>
                    <a:lnTo>
                      <a:pt x="6455" y="9459"/>
                    </a:lnTo>
                    <a:lnTo>
                      <a:pt x="7143" y="9654"/>
                    </a:lnTo>
                    <a:lnTo>
                      <a:pt x="7848" y="9805"/>
                    </a:lnTo>
                    <a:lnTo>
                      <a:pt x="8554" y="9913"/>
                    </a:lnTo>
                    <a:lnTo>
                      <a:pt x="9259" y="9978"/>
                    </a:lnTo>
                    <a:lnTo>
                      <a:pt x="10000" y="10000"/>
                    </a:lnTo>
                    <a:lnTo>
                      <a:pt x="9450" y="7908"/>
                    </a:lnTo>
                    <a:cubicBezTo>
                      <a:pt x="9315" y="7211"/>
                      <a:pt x="8602" y="6874"/>
                      <a:pt x="8467" y="6177"/>
                    </a:cubicBezTo>
                    <a:lnTo>
                      <a:pt x="9450" y="4805"/>
                    </a:lnTo>
                    <a:lnTo>
                      <a:pt x="10000" y="3074"/>
                    </a:lnTo>
                    <a:lnTo>
                      <a:pt x="10000" y="3074"/>
                    </a:lnTo>
                    <a:lnTo>
                      <a:pt x="10000" y="3074"/>
                    </a:lnTo>
                    <a:lnTo>
                      <a:pt x="9559" y="3052"/>
                    </a:lnTo>
                    <a:lnTo>
                      <a:pt x="9136" y="3009"/>
                    </a:lnTo>
                    <a:lnTo>
                      <a:pt x="8695" y="2944"/>
                    </a:lnTo>
                    <a:lnTo>
                      <a:pt x="8289" y="2857"/>
                    </a:lnTo>
                    <a:lnTo>
                      <a:pt x="7866" y="2749"/>
                    </a:lnTo>
                    <a:lnTo>
                      <a:pt x="7478" y="2597"/>
                    </a:lnTo>
                    <a:lnTo>
                      <a:pt x="7072" y="2446"/>
                    </a:lnTo>
                    <a:lnTo>
                      <a:pt x="6684" y="2251"/>
                    </a:lnTo>
                    <a:lnTo>
                      <a:pt x="6314" y="2035"/>
                    </a:lnTo>
                    <a:lnTo>
                      <a:pt x="5944" y="1818"/>
                    </a:lnTo>
                    <a:lnTo>
                      <a:pt x="5591" y="1558"/>
                    </a:lnTo>
                    <a:lnTo>
                      <a:pt x="5256" y="1299"/>
                    </a:lnTo>
                    <a:lnTo>
                      <a:pt x="4921" y="996"/>
                    </a:lnTo>
                    <a:lnTo>
                      <a:pt x="4603" y="693"/>
                    </a:lnTo>
                    <a:lnTo>
                      <a:pt x="4286" y="368"/>
                    </a:lnTo>
                    <a:lnTo>
                      <a:pt x="4004" y="22"/>
                    </a:lnTo>
                    <a:lnTo>
                      <a:pt x="4004" y="0"/>
                    </a:lnTo>
                    <a:cubicBezTo>
                      <a:pt x="3998" y="7"/>
                      <a:pt x="3992" y="15"/>
                      <a:pt x="3986" y="22"/>
                    </a:cubicBezTo>
                    <a:lnTo>
                      <a:pt x="3986" y="22"/>
                    </a:lnTo>
                    <a:lnTo>
                      <a:pt x="3986" y="0"/>
                    </a:lnTo>
                    <a:lnTo>
                      <a:pt x="3986" y="22"/>
                    </a:lnTo>
                    <a:lnTo>
                      <a:pt x="2205" y="260"/>
                    </a:lnTo>
                    <a:lnTo>
                      <a:pt x="406" y="498"/>
                    </a:lnTo>
                    <a:cubicBezTo>
                      <a:pt x="341" y="1234"/>
                      <a:pt x="277" y="1970"/>
                      <a:pt x="212" y="2706"/>
                    </a:cubicBezTo>
                    <a:cubicBezTo>
                      <a:pt x="147" y="3435"/>
                      <a:pt x="83" y="4163"/>
                      <a:pt x="18" y="4892"/>
                    </a:cubicBezTo>
                    <a:lnTo>
                      <a:pt x="0" y="4913"/>
                    </a:lnTo>
                    <a:close/>
                  </a:path>
                </a:pathLst>
              </a:custGeom>
              <a:solidFill>
                <a:srgbClr val="0092FF"/>
              </a:solidFill>
              <a:ln w="3175">
                <a:noFill/>
                <a:prstDash val="solid"/>
                <a:round/>
                <a:headEnd/>
                <a:tailEnd/>
              </a:ln>
            </p:spPr>
            <p:txBody>
              <a:bodyPr/>
              <a:lstStyle/>
              <a:p>
                <a:pPr defTabSz="659129">
                  <a:defRPr/>
                </a:pPr>
                <a:endParaRPr lang="en-US" sz="938" kern="0">
                  <a:solidFill>
                    <a:prstClr val="black"/>
                  </a:solidFill>
                  <a:latin typeface="Segoe UI" charset="0"/>
                  <a:ea typeface="Segoe UI" charset="0"/>
                  <a:cs typeface="Segoe UI" charset="0"/>
                </a:endParaRPr>
              </a:p>
            </p:txBody>
          </p:sp>
          <p:sp>
            <p:nvSpPr>
              <p:cNvPr id="38" name="Freeform 9"/>
              <p:cNvSpPr>
                <a:spLocks/>
              </p:cNvSpPr>
              <p:nvPr/>
            </p:nvSpPr>
            <p:spPr bwMode="auto">
              <a:xfrm>
                <a:off x="5597523" y="2233081"/>
                <a:ext cx="1463674" cy="2211921"/>
              </a:xfrm>
              <a:custGeom>
                <a:avLst/>
                <a:gdLst>
                  <a:gd name="connsiteX0" fmla="*/ 10000 w 10000"/>
                  <a:gd name="connsiteY0" fmla="*/ 8182 h 10024"/>
                  <a:gd name="connsiteX1" fmla="*/ 10000 w 10000"/>
                  <a:gd name="connsiteY1" fmla="*/ 8182 h 10024"/>
                  <a:gd name="connsiteX2" fmla="*/ 9978 w 10000"/>
                  <a:gd name="connsiteY2" fmla="*/ 7636 h 10024"/>
                  <a:gd name="connsiteX3" fmla="*/ 9913 w 10000"/>
                  <a:gd name="connsiteY3" fmla="*/ 7089 h 10024"/>
                  <a:gd name="connsiteX4" fmla="*/ 9826 w 10000"/>
                  <a:gd name="connsiteY4" fmla="*/ 6528 h 10024"/>
                  <a:gd name="connsiteX5" fmla="*/ 9675 w 10000"/>
                  <a:gd name="connsiteY5" fmla="*/ 5981 h 10024"/>
                  <a:gd name="connsiteX6" fmla="*/ 9501 w 10000"/>
                  <a:gd name="connsiteY6" fmla="*/ 5448 h 10024"/>
                  <a:gd name="connsiteX7" fmla="*/ 9284 w 10000"/>
                  <a:gd name="connsiteY7" fmla="*/ 4902 h 10024"/>
                  <a:gd name="connsiteX8" fmla="*/ 9024 w 10000"/>
                  <a:gd name="connsiteY8" fmla="*/ 4369 h 10024"/>
                  <a:gd name="connsiteX9" fmla="*/ 8720 w 10000"/>
                  <a:gd name="connsiteY9" fmla="*/ 3851 h 10024"/>
                  <a:gd name="connsiteX10" fmla="*/ 8395 w 10000"/>
                  <a:gd name="connsiteY10" fmla="*/ 3333 h 10024"/>
                  <a:gd name="connsiteX11" fmla="*/ 8004 w 10000"/>
                  <a:gd name="connsiteY11" fmla="*/ 2830 h 10024"/>
                  <a:gd name="connsiteX12" fmla="*/ 7592 w 10000"/>
                  <a:gd name="connsiteY12" fmla="*/ 2326 h 10024"/>
                  <a:gd name="connsiteX13" fmla="*/ 7137 w 10000"/>
                  <a:gd name="connsiteY13" fmla="*/ 1837 h 10024"/>
                  <a:gd name="connsiteX14" fmla="*/ 6638 w 10000"/>
                  <a:gd name="connsiteY14" fmla="*/ 1362 h 10024"/>
                  <a:gd name="connsiteX15" fmla="*/ 6095 w 10000"/>
                  <a:gd name="connsiteY15" fmla="*/ 902 h 10024"/>
                  <a:gd name="connsiteX16" fmla="*/ 5531 w 10000"/>
                  <a:gd name="connsiteY16" fmla="*/ 456 h 10024"/>
                  <a:gd name="connsiteX17" fmla="*/ 4867 w 10000"/>
                  <a:gd name="connsiteY17" fmla="*/ 0 h 10024"/>
                  <a:gd name="connsiteX18" fmla="*/ 4664 w 10000"/>
                  <a:gd name="connsiteY18" fmla="*/ 1492 h 10024"/>
                  <a:gd name="connsiteX19" fmla="*/ 4425 w 10000"/>
                  <a:gd name="connsiteY19" fmla="*/ 2959 h 10024"/>
                  <a:gd name="connsiteX20" fmla="*/ 2213 w 10000"/>
                  <a:gd name="connsiteY20" fmla="*/ 3118 h 10024"/>
                  <a:gd name="connsiteX21" fmla="*/ 0 w 10000"/>
                  <a:gd name="connsiteY21" fmla="*/ 3276 h 10024"/>
                  <a:gd name="connsiteX22" fmla="*/ 0 w 10000"/>
                  <a:gd name="connsiteY22" fmla="*/ 3290 h 10024"/>
                  <a:gd name="connsiteX23" fmla="*/ 0 w 10000"/>
                  <a:gd name="connsiteY23" fmla="*/ 3290 h 10024"/>
                  <a:gd name="connsiteX24" fmla="*/ 369 w 10000"/>
                  <a:gd name="connsiteY24" fmla="*/ 3549 h 10024"/>
                  <a:gd name="connsiteX25" fmla="*/ 716 w 10000"/>
                  <a:gd name="connsiteY25" fmla="*/ 3808 h 10024"/>
                  <a:gd name="connsiteX26" fmla="*/ 1041 w 10000"/>
                  <a:gd name="connsiteY26" fmla="*/ 4082 h 10024"/>
                  <a:gd name="connsiteX27" fmla="*/ 1345 w 10000"/>
                  <a:gd name="connsiteY27" fmla="*/ 4369 h 10024"/>
                  <a:gd name="connsiteX28" fmla="*/ 1605 w 10000"/>
                  <a:gd name="connsiteY28" fmla="*/ 4657 h 10024"/>
                  <a:gd name="connsiteX29" fmla="*/ 1866 w 10000"/>
                  <a:gd name="connsiteY29" fmla="*/ 4959 h 10024"/>
                  <a:gd name="connsiteX30" fmla="*/ 2082 w 10000"/>
                  <a:gd name="connsiteY30" fmla="*/ 5261 h 10024"/>
                  <a:gd name="connsiteX31" fmla="*/ 2299 w 10000"/>
                  <a:gd name="connsiteY31" fmla="*/ 5578 h 10024"/>
                  <a:gd name="connsiteX32" fmla="*/ 2473 w 10000"/>
                  <a:gd name="connsiteY32" fmla="*/ 5895 h 10024"/>
                  <a:gd name="connsiteX33" fmla="*/ 2625 w 10000"/>
                  <a:gd name="connsiteY33" fmla="*/ 6211 h 10024"/>
                  <a:gd name="connsiteX34" fmla="*/ 2755 w 10000"/>
                  <a:gd name="connsiteY34" fmla="*/ 6528 h 10024"/>
                  <a:gd name="connsiteX35" fmla="*/ 2863 w 10000"/>
                  <a:gd name="connsiteY35" fmla="*/ 6859 h 10024"/>
                  <a:gd name="connsiteX36" fmla="*/ 2950 w 10000"/>
                  <a:gd name="connsiteY36" fmla="*/ 7189 h 10024"/>
                  <a:gd name="connsiteX37" fmla="*/ 2993 w 10000"/>
                  <a:gd name="connsiteY37" fmla="*/ 7520 h 10024"/>
                  <a:gd name="connsiteX38" fmla="*/ 3037 w 10000"/>
                  <a:gd name="connsiteY38" fmla="*/ 7851 h 10024"/>
                  <a:gd name="connsiteX39" fmla="*/ 3059 w 10000"/>
                  <a:gd name="connsiteY39" fmla="*/ 8182 h 10024"/>
                  <a:gd name="connsiteX40" fmla="*/ 3037 w 10000"/>
                  <a:gd name="connsiteY40" fmla="*/ 8182 h 10024"/>
                  <a:gd name="connsiteX41" fmla="*/ 3059 w 10000"/>
                  <a:gd name="connsiteY41" fmla="*/ 8182 h 10024"/>
                  <a:gd name="connsiteX42" fmla="*/ 3059 w 10000"/>
                  <a:gd name="connsiteY42" fmla="*/ 8182 h 10024"/>
                  <a:gd name="connsiteX43" fmla="*/ 3059 w 10000"/>
                  <a:gd name="connsiteY43" fmla="*/ 8182 h 10024"/>
                  <a:gd name="connsiteX44" fmla="*/ 3059 w 10000"/>
                  <a:gd name="connsiteY44" fmla="*/ 8182 h 10024"/>
                  <a:gd name="connsiteX45" fmla="*/ 4772 w 10000"/>
                  <a:gd name="connsiteY45" fmla="*/ 9103 h 10024"/>
                  <a:gd name="connsiteX46" fmla="*/ 6508 w 10000"/>
                  <a:gd name="connsiteY46" fmla="*/ 10024 h 10024"/>
                  <a:gd name="connsiteX47" fmla="*/ 8243 w 10000"/>
                  <a:gd name="connsiteY47" fmla="*/ 9103 h 10024"/>
                  <a:gd name="connsiteX48" fmla="*/ 9978 w 10000"/>
                  <a:gd name="connsiteY48" fmla="*/ 8182 h 10024"/>
                  <a:gd name="connsiteX49" fmla="*/ 10000 w 10000"/>
                  <a:gd name="connsiteY49" fmla="*/ 8182 h 10024"/>
                  <a:gd name="connsiteX0" fmla="*/ 10000 w 10000"/>
                  <a:gd name="connsiteY0" fmla="*/ 8182 h 10024"/>
                  <a:gd name="connsiteX1" fmla="*/ 10000 w 10000"/>
                  <a:gd name="connsiteY1" fmla="*/ 8182 h 10024"/>
                  <a:gd name="connsiteX2" fmla="*/ 9978 w 10000"/>
                  <a:gd name="connsiteY2" fmla="*/ 7636 h 10024"/>
                  <a:gd name="connsiteX3" fmla="*/ 9913 w 10000"/>
                  <a:gd name="connsiteY3" fmla="*/ 7089 h 10024"/>
                  <a:gd name="connsiteX4" fmla="*/ 9826 w 10000"/>
                  <a:gd name="connsiteY4" fmla="*/ 6528 h 10024"/>
                  <a:gd name="connsiteX5" fmla="*/ 9675 w 10000"/>
                  <a:gd name="connsiteY5" fmla="*/ 5981 h 10024"/>
                  <a:gd name="connsiteX6" fmla="*/ 9501 w 10000"/>
                  <a:gd name="connsiteY6" fmla="*/ 5448 h 10024"/>
                  <a:gd name="connsiteX7" fmla="*/ 9284 w 10000"/>
                  <a:gd name="connsiteY7" fmla="*/ 4902 h 10024"/>
                  <a:gd name="connsiteX8" fmla="*/ 9024 w 10000"/>
                  <a:gd name="connsiteY8" fmla="*/ 4369 h 10024"/>
                  <a:gd name="connsiteX9" fmla="*/ 8720 w 10000"/>
                  <a:gd name="connsiteY9" fmla="*/ 3851 h 10024"/>
                  <a:gd name="connsiteX10" fmla="*/ 8395 w 10000"/>
                  <a:gd name="connsiteY10" fmla="*/ 3333 h 10024"/>
                  <a:gd name="connsiteX11" fmla="*/ 8004 w 10000"/>
                  <a:gd name="connsiteY11" fmla="*/ 2830 h 10024"/>
                  <a:gd name="connsiteX12" fmla="*/ 7592 w 10000"/>
                  <a:gd name="connsiteY12" fmla="*/ 2326 h 10024"/>
                  <a:gd name="connsiteX13" fmla="*/ 7137 w 10000"/>
                  <a:gd name="connsiteY13" fmla="*/ 1837 h 10024"/>
                  <a:gd name="connsiteX14" fmla="*/ 6638 w 10000"/>
                  <a:gd name="connsiteY14" fmla="*/ 1362 h 10024"/>
                  <a:gd name="connsiteX15" fmla="*/ 6095 w 10000"/>
                  <a:gd name="connsiteY15" fmla="*/ 902 h 10024"/>
                  <a:gd name="connsiteX16" fmla="*/ 5531 w 10000"/>
                  <a:gd name="connsiteY16" fmla="*/ 456 h 10024"/>
                  <a:gd name="connsiteX17" fmla="*/ 4867 w 10000"/>
                  <a:gd name="connsiteY17" fmla="*/ 0 h 10024"/>
                  <a:gd name="connsiteX18" fmla="*/ 4664 w 10000"/>
                  <a:gd name="connsiteY18" fmla="*/ 1492 h 10024"/>
                  <a:gd name="connsiteX19" fmla="*/ 4407 w 10000"/>
                  <a:gd name="connsiteY19" fmla="*/ 2995 h 10024"/>
                  <a:gd name="connsiteX20" fmla="*/ 2213 w 10000"/>
                  <a:gd name="connsiteY20" fmla="*/ 3118 h 10024"/>
                  <a:gd name="connsiteX21" fmla="*/ 0 w 10000"/>
                  <a:gd name="connsiteY21" fmla="*/ 3276 h 10024"/>
                  <a:gd name="connsiteX22" fmla="*/ 0 w 10000"/>
                  <a:gd name="connsiteY22" fmla="*/ 3290 h 10024"/>
                  <a:gd name="connsiteX23" fmla="*/ 0 w 10000"/>
                  <a:gd name="connsiteY23" fmla="*/ 3290 h 10024"/>
                  <a:gd name="connsiteX24" fmla="*/ 369 w 10000"/>
                  <a:gd name="connsiteY24" fmla="*/ 3549 h 10024"/>
                  <a:gd name="connsiteX25" fmla="*/ 716 w 10000"/>
                  <a:gd name="connsiteY25" fmla="*/ 3808 h 10024"/>
                  <a:gd name="connsiteX26" fmla="*/ 1041 w 10000"/>
                  <a:gd name="connsiteY26" fmla="*/ 4082 h 10024"/>
                  <a:gd name="connsiteX27" fmla="*/ 1345 w 10000"/>
                  <a:gd name="connsiteY27" fmla="*/ 4369 h 10024"/>
                  <a:gd name="connsiteX28" fmla="*/ 1605 w 10000"/>
                  <a:gd name="connsiteY28" fmla="*/ 4657 h 10024"/>
                  <a:gd name="connsiteX29" fmla="*/ 1866 w 10000"/>
                  <a:gd name="connsiteY29" fmla="*/ 4959 h 10024"/>
                  <a:gd name="connsiteX30" fmla="*/ 2082 w 10000"/>
                  <a:gd name="connsiteY30" fmla="*/ 5261 h 10024"/>
                  <a:gd name="connsiteX31" fmla="*/ 2299 w 10000"/>
                  <a:gd name="connsiteY31" fmla="*/ 5578 h 10024"/>
                  <a:gd name="connsiteX32" fmla="*/ 2473 w 10000"/>
                  <a:gd name="connsiteY32" fmla="*/ 5895 h 10024"/>
                  <a:gd name="connsiteX33" fmla="*/ 2625 w 10000"/>
                  <a:gd name="connsiteY33" fmla="*/ 6211 h 10024"/>
                  <a:gd name="connsiteX34" fmla="*/ 2755 w 10000"/>
                  <a:gd name="connsiteY34" fmla="*/ 6528 h 10024"/>
                  <a:gd name="connsiteX35" fmla="*/ 2863 w 10000"/>
                  <a:gd name="connsiteY35" fmla="*/ 6859 h 10024"/>
                  <a:gd name="connsiteX36" fmla="*/ 2950 w 10000"/>
                  <a:gd name="connsiteY36" fmla="*/ 7189 h 10024"/>
                  <a:gd name="connsiteX37" fmla="*/ 2993 w 10000"/>
                  <a:gd name="connsiteY37" fmla="*/ 7520 h 10024"/>
                  <a:gd name="connsiteX38" fmla="*/ 3037 w 10000"/>
                  <a:gd name="connsiteY38" fmla="*/ 7851 h 10024"/>
                  <a:gd name="connsiteX39" fmla="*/ 3059 w 10000"/>
                  <a:gd name="connsiteY39" fmla="*/ 8182 h 10024"/>
                  <a:gd name="connsiteX40" fmla="*/ 3037 w 10000"/>
                  <a:gd name="connsiteY40" fmla="*/ 8182 h 10024"/>
                  <a:gd name="connsiteX41" fmla="*/ 3059 w 10000"/>
                  <a:gd name="connsiteY41" fmla="*/ 8182 h 10024"/>
                  <a:gd name="connsiteX42" fmla="*/ 3059 w 10000"/>
                  <a:gd name="connsiteY42" fmla="*/ 8182 h 10024"/>
                  <a:gd name="connsiteX43" fmla="*/ 3059 w 10000"/>
                  <a:gd name="connsiteY43" fmla="*/ 8182 h 10024"/>
                  <a:gd name="connsiteX44" fmla="*/ 3059 w 10000"/>
                  <a:gd name="connsiteY44" fmla="*/ 8182 h 10024"/>
                  <a:gd name="connsiteX45" fmla="*/ 4772 w 10000"/>
                  <a:gd name="connsiteY45" fmla="*/ 9103 h 10024"/>
                  <a:gd name="connsiteX46" fmla="*/ 6508 w 10000"/>
                  <a:gd name="connsiteY46" fmla="*/ 10024 h 10024"/>
                  <a:gd name="connsiteX47" fmla="*/ 8243 w 10000"/>
                  <a:gd name="connsiteY47" fmla="*/ 9103 h 10024"/>
                  <a:gd name="connsiteX48" fmla="*/ 9978 w 10000"/>
                  <a:gd name="connsiteY48" fmla="*/ 8182 h 10024"/>
                  <a:gd name="connsiteX49" fmla="*/ 10000 w 10000"/>
                  <a:gd name="connsiteY49" fmla="*/ 8182 h 10024"/>
                  <a:gd name="connsiteX0" fmla="*/ 10000 w 10000"/>
                  <a:gd name="connsiteY0" fmla="*/ 8182 h 10024"/>
                  <a:gd name="connsiteX1" fmla="*/ 10000 w 10000"/>
                  <a:gd name="connsiteY1" fmla="*/ 8182 h 10024"/>
                  <a:gd name="connsiteX2" fmla="*/ 9978 w 10000"/>
                  <a:gd name="connsiteY2" fmla="*/ 7636 h 10024"/>
                  <a:gd name="connsiteX3" fmla="*/ 9913 w 10000"/>
                  <a:gd name="connsiteY3" fmla="*/ 7089 h 10024"/>
                  <a:gd name="connsiteX4" fmla="*/ 9826 w 10000"/>
                  <a:gd name="connsiteY4" fmla="*/ 6528 h 10024"/>
                  <a:gd name="connsiteX5" fmla="*/ 9675 w 10000"/>
                  <a:gd name="connsiteY5" fmla="*/ 5981 h 10024"/>
                  <a:gd name="connsiteX6" fmla="*/ 9501 w 10000"/>
                  <a:gd name="connsiteY6" fmla="*/ 5448 h 10024"/>
                  <a:gd name="connsiteX7" fmla="*/ 9284 w 10000"/>
                  <a:gd name="connsiteY7" fmla="*/ 4902 h 10024"/>
                  <a:gd name="connsiteX8" fmla="*/ 9024 w 10000"/>
                  <a:gd name="connsiteY8" fmla="*/ 4369 h 10024"/>
                  <a:gd name="connsiteX9" fmla="*/ 8720 w 10000"/>
                  <a:gd name="connsiteY9" fmla="*/ 3851 h 10024"/>
                  <a:gd name="connsiteX10" fmla="*/ 8395 w 10000"/>
                  <a:gd name="connsiteY10" fmla="*/ 3333 h 10024"/>
                  <a:gd name="connsiteX11" fmla="*/ 8004 w 10000"/>
                  <a:gd name="connsiteY11" fmla="*/ 2830 h 10024"/>
                  <a:gd name="connsiteX12" fmla="*/ 7592 w 10000"/>
                  <a:gd name="connsiteY12" fmla="*/ 2326 h 10024"/>
                  <a:gd name="connsiteX13" fmla="*/ 7137 w 10000"/>
                  <a:gd name="connsiteY13" fmla="*/ 1837 h 10024"/>
                  <a:gd name="connsiteX14" fmla="*/ 6638 w 10000"/>
                  <a:gd name="connsiteY14" fmla="*/ 1362 h 10024"/>
                  <a:gd name="connsiteX15" fmla="*/ 6095 w 10000"/>
                  <a:gd name="connsiteY15" fmla="*/ 902 h 10024"/>
                  <a:gd name="connsiteX16" fmla="*/ 5531 w 10000"/>
                  <a:gd name="connsiteY16" fmla="*/ 456 h 10024"/>
                  <a:gd name="connsiteX17" fmla="*/ 4867 w 10000"/>
                  <a:gd name="connsiteY17" fmla="*/ 0 h 10024"/>
                  <a:gd name="connsiteX18" fmla="*/ 4646 w 10000"/>
                  <a:gd name="connsiteY18" fmla="*/ 1433 h 10024"/>
                  <a:gd name="connsiteX19" fmla="*/ 4407 w 10000"/>
                  <a:gd name="connsiteY19" fmla="*/ 2995 h 10024"/>
                  <a:gd name="connsiteX20" fmla="*/ 2213 w 10000"/>
                  <a:gd name="connsiteY20" fmla="*/ 3118 h 10024"/>
                  <a:gd name="connsiteX21" fmla="*/ 0 w 10000"/>
                  <a:gd name="connsiteY21" fmla="*/ 3276 h 10024"/>
                  <a:gd name="connsiteX22" fmla="*/ 0 w 10000"/>
                  <a:gd name="connsiteY22" fmla="*/ 3290 h 10024"/>
                  <a:gd name="connsiteX23" fmla="*/ 0 w 10000"/>
                  <a:gd name="connsiteY23" fmla="*/ 3290 h 10024"/>
                  <a:gd name="connsiteX24" fmla="*/ 369 w 10000"/>
                  <a:gd name="connsiteY24" fmla="*/ 3549 h 10024"/>
                  <a:gd name="connsiteX25" fmla="*/ 716 w 10000"/>
                  <a:gd name="connsiteY25" fmla="*/ 3808 h 10024"/>
                  <a:gd name="connsiteX26" fmla="*/ 1041 w 10000"/>
                  <a:gd name="connsiteY26" fmla="*/ 4082 h 10024"/>
                  <a:gd name="connsiteX27" fmla="*/ 1345 w 10000"/>
                  <a:gd name="connsiteY27" fmla="*/ 4369 h 10024"/>
                  <a:gd name="connsiteX28" fmla="*/ 1605 w 10000"/>
                  <a:gd name="connsiteY28" fmla="*/ 4657 h 10024"/>
                  <a:gd name="connsiteX29" fmla="*/ 1866 w 10000"/>
                  <a:gd name="connsiteY29" fmla="*/ 4959 h 10024"/>
                  <a:gd name="connsiteX30" fmla="*/ 2082 w 10000"/>
                  <a:gd name="connsiteY30" fmla="*/ 5261 h 10024"/>
                  <a:gd name="connsiteX31" fmla="*/ 2299 w 10000"/>
                  <a:gd name="connsiteY31" fmla="*/ 5578 h 10024"/>
                  <a:gd name="connsiteX32" fmla="*/ 2473 w 10000"/>
                  <a:gd name="connsiteY32" fmla="*/ 5895 h 10024"/>
                  <a:gd name="connsiteX33" fmla="*/ 2625 w 10000"/>
                  <a:gd name="connsiteY33" fmla="*/ 6211 h 10024"/>
                  <a:gd name="connsiteX34" fmla="*/ 2755 w 10000"/>
                  <a:gd name="connsiteY34" fmla="*/ 6528 h 10024"/>
                  <a:gd name="connsiteX35" fmla="*/ 2863 w 10000"/>
                  <a:gd name="connsiteY35" fmla="*/ 6859 h 10024"/>
                  <a:gd name="connsiteX36" fmla="*/ 2950 w 10000"/>
                  <a:gd name="connsiteY36" fmla="*/ 7189 h 10024"/>
                  <a:gd name="connsiteX37" fmla="*/ 2993 w 10000"/>
                  <a:gd name="connsiteY37" fmla="*/ 7520 h 10024"/>
                  <a:gd name="connsiteX38" fmla="*/ 3037 w 10000"/>
                  <a:gd name="connsiteY38" fmla="*/ 7851 h 10024"/>
                  <a:gd name="connsiteX39" fmla="*/ 3059 w 10000"/>
                  <a:gd name="connsiteY39" fmla="*/ 8182 h 10024"/>
                  <a:gd name="connsiteX40" fmla="*/ 3037 w 10000"/>
                  <a:gd name="connsiteY40" fmla="*/ 8182 h 10024"/>
                  <a:gd name="connsiteX41" fmla="*/ 3059 w 10000"/>
                  <a:gd name="connsiteY41" fmla="*/ 8182 h 10024"/>
                  <a:gd name="connsiteX42" fmla="*/ 3059 w 10000"/>
                  <a:gd name="connsiteY42" fmla="*/ 8182 h 10024"/>
                  <a:gd name="connsiteX43" fmla="*/ 3059 w 10000"/>
                  <a:gd name="connsiteY43" fmla="*/ 8182 h 10024"/>
                  <a:gd name="connsiteX44" fmla="*/ 3059 w 10000"/>
                  <a:gd name="connsiteY44" fmla="*/ 8182 h 10024"/>
                  <a:gd name="connsiteX45" fmla="*/ 4772 w 10000"/>
                  <a:gd name="connsiteY45" fmla="*/ 9103 h 10024"/>
                  <a:gd name="connsiteX46" fmla="*/ 6508 w 10000"/>
                  <a:gd name="connsiteY46" fmla="*/ 10024 h 10024"/>
                  <a:gd name="connsiteX47" fmla="*/ 8243 w 10000"/>
                  <a:gd name="connsiteY47" fmla="*/ 9103 h 10024"/>
                  <a:gd name="connsiteX48" fmla="*/ 9978 w 10000"/>
                  <a:gd name="connsiteY48" fmla="*/ 8182 h 10024"/>
                  <a:gd name="connsiteX49" fmla="*/ 10000 w 10000"/>
                  <a:gd name="connsiteY49" fmla="*/ 8182 h 10024"/>
                  <a:gd name="connsiteX0" fmla="*/ 10000 w 10000"/>
                  <a:gd name="connsiteY0" fmla="*/ 8182 h 10024"/>
                  <a:gd name="connsiteX1" fmla="*/ 10000 w 10000"/>
                  <a:gd name="connsiteY1" fmla="*/ 8182 h 10024"/>
                  <a:gd name="connsiteX2" fmla="*/ 9978 w 10000"/>
                  <a:gd name="connsiteY2" fmla="*/ 7636 h 10024"/>
                  <a:gd name="connsiteX3" fmla="*/ 9913 w 10000"/>
                  <a:gd name="connsiteY3" fmla="*/ 7089 h 10024"/>
                  <a:gd name="connsiteX4" fmla="*/ 9826 w 10000"/>
                  <a:gd name="connsiteY4" fmla="*/ 6528 h 10024"/>
                  <a:gd name="connsiteX5" fmla="*/ 9675 w 10000"/>
                  <a:gd name="connsiteY5" fmla="*/ 5981 h 10024"/>
                  <a:gd name="connsiteX6" fmla="*/ 9501 w 10000"/>
                  <a:gd name="connsiteY6" fmla="*/ 5448 h 10024"/>
                  <a:gd name="connsiteX7" fmla="*/ 9284 w 10000"/>
                  <a:gd name="connsiteY7" fmla="*/ 4902 h 10024"/>
                  <a:gd name="connsiteX8" fmla="*/ 9024 w 10000"/>
                  <a:gd name="connsiteY8" fmla="*/ 4369 h 10024"/>
                  <a:gd name="connsiteX9" fmla="*/ 8720 w 10000"/>
                  <a:gd name="connsiteY9" fmla="*/ 3851 h 10024"/>
                  <a:gd name="connsiteX10" fmla="*/ 8395 w 10000"/>
                  <a:gd name="connsiteY10" fmla="*/ 3333 h 10024"/>
                  <a:gd name="connsiteX11" fmla="*/ 8004 w 10000"/>
                  <a:gd name="connsiteY11" fmla="*/ 2830 h 10024"/>
                  <a:gd name="connsiteX12" fmla="*/ 7592 w 10000"/>
                  <a:gd name="connsiteY12" fmla="*/ 2326 h 10024"/>
                  <a:gd name="connsiteX13" fmla="*/ 7137 w 10000"/>
                  <a:gd name="connsiteY13" fmla="*/ 1837 h 10024"/>
                  <a:gd name="connsiteX14" fmla="*/ 6638 w 10000"/>
                  <a:gd name="connsiteY14" fmla="*/ 1362 h 10024"/>
                  <a:gd name="connsiteX15" fmla="*/ 6095 w 10000"/>
                  <a:gd name="connsiteY15" fmla="*/ 902 h 10024"/>
                  <a:gd name="connsiteX16" fmla="*/ 5531 w 10000"/>
                  <a:gd name="connsiteY16" fmla="*/ 456 h 10024"/>
                  <a:gd name="connsiteX17" fmla="*/ 4867 w 10000"/>
                  <a:gd name="connsiteY17" fmla="*/ 0 h 10024"/>
                  <a:gd name="connsiteX18" fmla="*/ 4646 w 10000"/>
                  <a:gd name="connsiteY18" fmla="*/ 1433 h 10024"/>
                  <a:gd name="connsiteX19" fmla="*/ 4372 w 10000"/>
                  <a:gd name="connsiteY19" fmla="*/ 2924 h 10024"/>
                  <a:gd name="connsiteX20" fmla="*/ 2213 w 10000"/>
                  <a:gd name="connsiteY20" fmla="*/ 3118 h 10024"/>
                  <a:gd name="connsiteX21" fmla="*/ 0 w 10000"/>
                  <a:gd name="connsiteY21" fmla="*/ 3276 h 10024"/>
                  <a:gd name="connsiteX22" fmla="*/ 0 w 10000"/>
                  <a:gd name="connsiteY22" fmla="*/ 3290 h 10024"/>
                  <a:gd name="connsiteX23" fmla="*/ 0 w 10000"/>
                  <a:gd name="connsiteY23" fmla="*/ 3290 h 10024"/>
                  <a:gd name="connsiteX24" fmla="*/ 369 w 10000"/>
                  <a:gd name="connsiteY24" fmla="*/ 3549 h 10024"/>
                  <a:gd name="connsiteX25" fmla="*/ 716 w 10000"/>
                  <a:gd name="connsiteY25" fmla="*/ 3808 h 10024"/>
                  <a:gd name="connsiteX26" fmla="*/ 1041 w 10000"/>
                  <a:gd name="connsiteY26" fmla="*/ 4082 h 10024"/>
                  <a:gd name="connsiteX27" fmla="*/ 1345 w 10000"/>
                  <a:gd name="connsiteY27" fmla="*/ 4369 h 10024"/>
                  <a:gd name="connsiteX28" fmla="*/ 1605 w 10000"/>
                  <a:gd name="connsiteY28" fmla="*/ 4657 h 10024"/>
                  <a:gd name="connsiteX29" fmla="*/ 1866 w 10000"/>
                  <a:gd name="connsiteY29" fmla="*/ 4959 h 10024"/>
                  <a:gd name="connsiteX30" fmla="*/ 2082 w 10000"/>
                  <a:gd name="connsiteY30" fmla="*/ 5261 h 10024"/>
                  <a:gd name="connsiteX31" fmla="*/ 2299 w 10000"/>
                  <a:gd name="connsiteY31" fmla="*/ 5578 h 10024"/>
                  <a:gd name="connsiteX32" fmla="*/ 2473 w 10000"/>
                  <a:gd name="connsiteY32" fmla="*/ 5895 h 10024"/>
                  <a:gd name="connsiteX33" fmla="*/ 2625 w 10000"/>
                  <a:gd name="connsiteY33" fmla="*/ 6211 h 10024"/>
                  <a:gd name="connsiteX34" fmla="*/ 2755 w 10000"/>
                  <a:gd name="connsiteY34" fmla="*/ 6528 h 10024"/>
                  <a:gd name="connsiteX35" fmla="*/ 2863 w 10000"/>
                  <a:gd name="connsiteY35" fmla="*/ 6859 h 10024"/>
                  <a:gd name="connsiteX36" fmla="*/ 2950 w 10000"/>
                  <a:gd name="connsiteY36" fmla="*/ 7189 h 10024"/>
                  <a:gd name="connsiteX37" fmla="*/ 2993 w 10000"/>
                  <a:gd name="connsiteY37" fmla="*/ 7520 h 10024"/>
                  <a:gd name="connsiteX38" fmla="*/ 3037 w 10000"/>
                  <a:gd name="connsiteY38" fmla="*/ 7851 h 10024"/>
                  <a:gd name="connsiteX39" fmla="*/ 3059 w 10000"/>
                  <a:gd name="connsiteY39" fmla="*/ 8182 h 10024"/>
                  <a:gd name="connsiteX40" fmla="*/ 3037 w 10000"/>
                  <a:gd name="connsiteY40" fmla="*/ 8182 h 10024"/>
                  <a:gd name="connsiteX41" fmla="*/ 3059 w 10000"/>
                  <a:gd name="connsiteY41" fmla="*/ 8182 h 10024"/>
                  <a:gd name="connsiteX42" fmla="*/ 3059 w 10000"/>
                  <a:gd name="connsiteY42" fmla="*/ 8182 h 10024"/>
                  <a:gd name="connsiteX43" fmla="*/ 3059 w 10000"/>
                  <a:gd name="connsiteY43" fmla="*/ 8182 h 10024"/>
                  <a:gd name="connsiteX44" fmla="*/ 3059 w 10000"/>
                  <a:gd name="connsiteY44" fmla="*/ 8182 h 10024"/>
                  <a:gd name="connsiteX45" fmla="*/ 4772 w 10000"/>
                  <a:gd name="connsiteY45" fmla="*/ 9103 h 10024"/>
                  <a:gd name="connsiteX46" fmla="*/ 6508 w 10000"/>
                  <a:gd name="connsiteY46" fmla="*/ 10024 h 10024"/>
                  <a:gd name="connsiteX47" fmla="*/ 8243 w 10000"/>
                  <a:gd name="connsiteY47" fmla="*/ 9103 h 10024"/>
                  <a:gd name="connsiteX48" fmla="*/ 9978 w 10000"/>
                  <a:gd name="connsiteY48" fmla="*/ 8182 h 10024"/>
                  <a:gd name="connsiteX49" fmla="*/ 10000 w 10000"/>
                  <a:gd name="connsiteY49" fmla="*/ 8182 h 10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10000" h="10024">
                    <a:moveTo>
                      <a:pt x="10000" y="8182"/>
                    </a:moveTo>
                    <a:lnTo>
                      <a:pt x="10000" y="8182"/>
                    </a:lnTo>
                    <a:cubicBezTo>
                      <a:pt x="9993" y="8000"/>
                      <a:pt x="9985" y="7818"/>
                      <a:pt x="9978" y="7636"/>
                    </a:cubicBezTo>
                    <a:cubicBezTo>
                      <a:pt x="9956" y="7454"/>
                      <a:pt x="9935" y="7271"/>
                      <a:pt x="9913" y="7089"/>
                    </a:cubicBezTo>
                    <a:lnTo>
                      <a:pt x="9826" y="6528"/>
                    </a:lnTo>
                    <a:cubicBezTo>
                      <a:pt x="9776" y="6346"/>
                      <a:pt x="9725" y="6163"/>
                      <a:pt x="9675" y="5981"/>
                    </a:cubicBezTo>
                    <a:lnTo>
                      <a:pt x="9501" y="5448"/>
                    </a:lnTo>
                    <a:cubicBezTo>
                      <a:pt x="9429" y="5266"/>
                      <a:pt x="9356" y="5084"/>
                      <a:pt x="9284" y="4902"/>
                    </a:cubicBezTo>
                    <a:lnTo>
                      <a:pt x="9024" y="4369"/>
                    </a:lnTo>
                    <a:lnTo>
                      <a:pt x="8720" y="3851"/>
                    </a:lnTo>
                    <a:lnTo>
                      <a:pt x="8395" y="3333"/>
                    </a:lnTo>
                    <a:lnTo>
                      <a:pt x="8004" y="2830"/>
                    </a:lnTo>
                    <a:lnTo>
                      <a:pt x="7592" y="2326"/>
                    </a:lnTo>
                    <a:lnTo>
                      <a:pt x="7137" y="1837"/>
                    </a:lnTo>
                    <a:lnTo>
                      <a:pt x="6638" y="1362"/>
                    </a:lnTo>
                    <a:lnTo>
                      <a:pt x="6095" y="902"/>
                    </a:lnTo>
                    <a:lnTo>
                      <a:pt x="5531" y="456"/>
                    </a:lnTo>
                    <a:lnTo>
                      <a:pt x="4867" y="0"/>
                    </a:lnTo>
                    <a:cubicBezTo>
                      <a:pt x="4799" y="497"/>
                      <a:pt x="4714" y="936"/>
                      <a:pt x="4646" y="1433"/>
                    </a:cubicBezTo>
                    <a:cubicBezTo>
                      <a:pt x="4566" y="1922"/>
                      <a:pt x="4452" y="2435"/>
                      <a:pt x="4372" y="2924"/>
                    </a:cubicBezTo>
                    <a:lnTo>
                      <a:pt x="2213" y="3118"/>
                    </a:lnTo>
                    <a:lnTo>
                      <a:pt x="0" y="3276"/>
                    </a:lnTo>
                    <a:lnTo>
                      <a:pt x="0" y="3290"/>
                    </a:lnTo>
                    <a:lnTo>
                      <a:pt x="0" y="3290"/>
                    </a:lnTo>
                    <a:lnTo>
                      <a:pt x="369" y="3549"/>
                    </a:lnTo>
                    <a:lnTo>
                      <a:pt x="716" y="3808"/>
                    </a:lnTo>
                    <a:lnTo>
                      <a:pt x="1041" y="4082"/>
                    </a:lnTo>
                    <a:lnTo>
                      <a:pt x="1345" y="4369"/>
                    </a:lnTo>
                    <a:lnTo>
                      <a:pt x="1605" y="4657"/>
                    </a:lnTo>
                    <a:lnTo>
                      <a:pt x="1866" y="4959"/>
                    </a:lnTo>
                    <a:lnTo>
                      <a:pt x="2082" y="5261"/>
                    </a:lnTo>
                    <a:cubicBezTo>
                      <a:pt x="2154" y="5367"/>
                      <a:pt x="2227" y="5472"/>
                      <a:pt x="2299" y="5578"/>
                    </a:cubicBezTo>
                    <a:lnTo>
                      <a:pt x="2473" y="5895"/>
                    </a:lnTo>
                    <a:cubicBezTo>
                      <a:pt x="2524" y="6000"/>
                      <a:pt x="2574" y="6106"/>
                      <a:pt x="2625" y="6211"/>
                    </a:cubicBezTo>
                    <a:cubicBezTo>
                      <a:pt x="2668" y="6317"/>
                      <a:pt x="2712" y="6422"/>
                      <a:pt x="2755" y="6528"/>
                    </a:cubicBezTo>
                    <a:lnTo>
                      <a:pt x="2863" y="6859"/>
                    </a:lnTo>
                    <a:lnTo>
                      <a:pt x="2950" y="7189"/>
                    </a:lnTo>
                    <a:cubicBezTo>
                      <a:pt x="2964" y="7299"/>
                      <a:pt x="2979" y="7410"/>
                      <a:pt x="2993" y="7520"/>
                    </a:cubicBezTo>
                    <a:cubicBezTo>
                      <a:pt x="3008" y="7630"/>
                      <a:pt x="3022" y="7741"/>
                      <a:pt x="3037" y="7851"/>
                    </a:cubicBezTo>
                    <a:cubicBezTo>
                      <a:pt x="3044" y="7961"/>
                      <a:pt x="3052" y="8072"/>
                      <a:pt x="3059" y="8182"/>
                    </a:cubicBezTo>
                    <a:lnTo>
                      <a:pt x="3037" y="8182"/>
                    </a:lnTo>
                    <a:lnTo>
                      <a:pt x="3059" y="8182"/>
                    </a:lnTo>
                    <a:lnTo>
                      <a:pt x="3059" y="8182"/>
                    </a:lnTo>
                    <a:lnTo>
                      <a:pt x="3059" y="8182"/>
                    </a:lnTo>
                    <a:lnTo>
                      <a:pt x="3059" y="8182"/>
                    </a:lnTo>
                    <a:lnTo>
                      <a:pt x="4772" y="9103"/>
                    </a:lnTo>
                    <a:lnTo>
                      <a:pt x="6508" y="10024"/>
                    </a:lnTo>
                    <a:lnTo>
                      <a:pt x="8243" y="9103"/>
                    </a:lnTo>
                    <a:lnTo>
                      <a:pt x="9978" y="8182"/>
                    </a:lnTo>
                    <a:lnTo>
                      <a:pt x="10000" y="8182"/>
                    </a:lnTo>
                    <a:close/>
                  </a:path>
                </a:pathLst>
              </a:custGeom>
              <a:solidFill>
                <a:schemeClr val="accent6">
                  <a:lumMod val="60000"/>
                  <a:lumOff val="40000"/>
                </a:schemeClr>
              </a:solidFill>
              <a:ln w="3175">
                <a:noFill/>
                <a:prstDash val="solid"/>
                <a:round/>
                <a:headEnd/>
                <a:tailEnd/>
              </a:ln>
            </p:spPr>
            <p:txBody>
              <a:bodyPr/>
              <a:lstStyle/>
              <a:p>
                <a:pPr defTabSz="659129">
                  <a:defRPr/>
                </a:pPr>
                <a:endParaRPr lang="en-US" sz="938" kern="0">
                  <a:solidFill>
                    <a:prstClr val="black"/>
                  </a:solidFill>
                  <a:latin typeface="Segoe UI" charset="0"/>
                  <a:ea typeface="Segoe UI" charset="0"/>
                  <a:cs typeface="Segoe UI" charset="0"/>
                </a:endParaRPr>
              </a:p>
            </p:txBody>
          </p:sp>
          <p:sp>
            <p:nvSpPr>
              <p:cNvPr id="39" name="Freeform 10"/>
              <p:cNvSpPr>
                <a:spLocks/>
              </p:cNvSpPr>
              <p:nvPr/>
            </p:nvSpPr>
            <p:spPr bwMode="auto">
              <a:xfrm>
                <a:off x="4109638" y="5115613"/>
                <a:ext cx="2206626" cy="1463676"/>
              </a:xfrm>
              <a:custGeom>
                <a:avLst/>
                <a:gdLst/>
                <a:ahLst/>
                <a:cxnLst>
                  <a:cxn ang="0">
                    <a:pos x="256" y="922"/>
                  </a:cxn>
                  <a:cxn ang="0">
                    <a:pos x="256" y="922"/>
                  </a:cxn>
                  <a:cxn ang="0">
                    <a:pos x="332" y="920"/>
                  </a:cxn>
                  <a:cxn ang="0">
                    <a:pos x="408" y="914"/>
                  </a:cxn>
                  <a:cxn ang="0">
                    <a:pos x="486" y="906"/>
                  </a:cxn>
                  <a:cxn ang="0">
                    <a:pos x="562" y="892"/>
                  </a:cxn>
                  <a:cxn ang="0">
                    <a:pos x="636" y="876"/>
                  </a:cxn>
                  <a:cxn ang="0">
                    <a:pos x="712" y="856"/>
                  </a:cxn>
                  <a:cxn ang="0">
                    <a:pos x="786" y="832"/>
                  </a:cxn>
                  <a:cxn ang="0">
                    <a:pos x="858" y="804"/>
                  </a:cxn>
                  <a:cxn ang="0">
                    <a:pos x="930" y="774"/>
                  </a:cxn>
                  <a:cxn ang="0">
                    <a:pos x="1000" y="738"/>
                  </a:cxn>
                  <a:cxn ang="0">
                    <a:pos x="1070" y="700"/>
                  </a:cxn>
                  <a:cxn ang="0">
                    <a:pos x="1138" y="658"/>
                  </a:cxn>
                  <a:cxn ang="0">
                    <a:pos x="1204" y="612"/>
                  </a:cxn>
                  <a:cxn ang="0">
                    <a:pos x="1268" y="562"/>
                  </a:cxn>
                  <a:cxn ang="0">
                    <a:pos x="1330" y="510"/>
                  </a:cxn>
                  <a:cxn ang="0">
                    <a:pos x="1390" y="452"/>
                  </a:cxn>
                  <a:cxn ang="0">
                    <a:pos x="1186" y="430"/>
                  </a:cxn>
                  <a:cxn ang="0">
                    <a:pos x="982" y="408"/>
                  </a:cxn>
                  <a:cxn ang="0">
                    <a:pos x="960" y="204"/>
                  </a:cxn>
                  <a:cxn ang="0">
                    <a:pos x="938" y="0"/>
                  </a:cxn>
                  <a:cxn ang="0">
                    <a:pos x="936" y="0"/>
                  </a:cxn>
                  <a:cxn ang="0">
                    <a:pos x="936" y="0"/>
                  </a:cxn>
                  <a:cxn ang="0">
                    <a:pos x="900" y="34"/>
                  </a:cxn>
                  <a:cxn ang="0">
                    <a:pos x="864" y="66"/>
                  </a:cxn>
                  <a:cxn ang="0">
                    <a:pos x="826" y="96"/>
                  </a:cxn>
                  <a:cxn ang="0">
                    <a:pos x="786" y="124"/>
                  </a:cxn>
                  <a:cxn ang="0">
                    <a:pos x="746" y="148"/>
                  </a:cxn>
                  <a:cxn ang="0">
                    <a:pos x="704" y="172"/>
                  </a:cxn>
                  <a:cxn ang="0">
                    <a:pos x="662" y="192"/>
                  </a:cxn>
                  <a:cxn ang="0">
                    <a:pos x="618" y="212"/>
                  </a:cxn>
                  <a:cxn ang="0">
                    <a:pos x="574" y="228"/>
                  </a:cxn>
                  <a:cxn ang="0">
                    <a:pos x="530" y="242"/>
                  </a:cxn>
                  <a:cxn ang="0">
                    <a:pos x="486" y="254"/>
                  </a:cxn>
                  <a:cxn ang="0">
                    <a:pos x="440" y="264"/>
                  </a:cxn>
                  <a:cxn ang="0">
                    <a:pos x="394" y="272"/>
                  </a:cxn>
                  <a:cxn ang="0">
                    <a:pos x="348" y="278"/>
                  </a:cxn>
                  <a:cxn ang="0">
                    <a:pos x="302" y="280"/>
                  </a:cxn>
                  <a:cxn ang="0">
                    <a:pos x="256" y="282"/>
                  </a:cxn>
                  <a:cxn ang="0">
                    <a:pos x="256" y="282"/>
                  </a:cxn>
                  <a:cxn ang="0">
                    <a:pos x="256" y="282"/>
                  </a:cxn>
                  <a:cxn ang="0">
                    <a:pos x="256" y="282"/>
                  </a:cxn>
                  <a:cxn ang="0">
                    <a:pos x="256" y="282"/>
                  </a:cxn>
                  <a:cxn ang="0">
                    <a:pos x="256" y="282"/>
                  </a:cxn>
                  <a:cxn ang="0">
                    <a:pos x="128" y="440"/>
                  </a:cxn>
                  <a:cxn ang="0">
                    <a:pos x="0" y="600"/>
                  </a:cxn>
                  <a:cxn ang="0">
                    <a:pos x="128" y="760"/>
                  </a:cxn>
                  <a:cxn ang="0">
                    <a:pos x="256" y="920"/>
                  </a:cxn>
                  <a:cxn ang="0">
                    <a:pos x="256" y="922"/>
                  </a:cxn>
                </a:cxnLst>
                <a:rect l="0" t="0" r="r" b="b"/>
                <a:pathLst>
                  <a:path w="1390" h="922">
                    <a:moveTo>
                      <a:pt x="256" y="922"/>
                    </a:moveTo>
                    <a:lnTo>
                      <a:pt x="256" y="922"/>
                    </a:lnTo>
                    <a:lnTo>
                      <a:pt x="332" y="920"/>
                    </a:lnTo>
                    <a:lnTo>
                      <a:pt x="408" y="914"/>
                    </a:lnTo>
                    <a:lnTo>
                      <a:pt x="486" y="906"/>
                    </a:lnTo>
                    <a:lnTo>
                      <a:pt x="562" y="892"/>
                    </a:lnTo>
                    <a:lnTo>
                      <a:pt x="636" y="876"/>
                    </a:lnTo>
                    <a:lnTo>
                      <a:pt x="712" y="856"/>
                    </a:lnTo>
                    <a:lnTo>
                      <a:pt x="786" y="832"/>
                    </a:lnTo>
                    <a:lnTo>
                      <a:pt x="858" y="804"/>
                    </a:lnTo>
                    <a:lnTo>
                      <a:pt x="930" y="774"/>
                    </a:lnTo>
                    <a:lnTo>
                      <a:pt x="1000" y="738"/>
                    </a:lnTo>
                    <a:lnTo>
                      <a:pt x="1070" y="700"/>
                    </a:lnTo>
                    <a:lnTo>
                      <a:pt x="1138" y="658"/>
                    </a:lnTo>
                    <a:lnTo>
                      <a:pt x="1204" y="612"/>
                    </a:lnTo>
                    <a:lnTo>
                      <a:pt x="1268" y="562"/>
                    </a:lnTo>
                    <a:lnTo>
                      <a:pt x="1330" y="510"/>
                    </a:lnTo>
                    <a:lnTo>
                      <a:pt x="1390" y="452"/>
                    </a:lnTo>
                    <a:lnTo>
                      <a:pt x="1186" y="430"/>
                    </a:lnTo>
                    <a:lnTo>
                      <a:pt x="982" y="408"/>
                    </a:lnTo>
                    <a:lnTo>
                      <a:pt x="960" y="204"/>
                    </a:lnTo>
                    <a:lnTo>
                      <a:pt x="938" y="0"/>
                    </a:lnTo>
                    <a:lnTo>
                      <a:pt x="936" y="0"/>
                    </a:lnTo>
                    <a:lnTo>
                      <a:pt x="936" y="0"/>
                    </a:lnTo>
                    <a:lnTo>
                      <a:pt x="900" y="34"/>
                    </a:lnTo>
                    <a:lnTo>
                      <a:pt x="864" y="66"/>
                    </a:lnTo>
                    <a:lnTo>
                      <a:pt x="826" y="96"/>
                    </a:lnTo>
                    <a:lnTo>
                      <a:pt x="786" y="124"/>
                    </a:lnTo>
                    <a:lnTo>
                      <a:pt x="746" y="148"/>
                    </a:lnTo>
                    <a:lnTo>
                      <a:pt x="704" y="172"/>
                    </a:lnTo>
                    <a:lnTo>
                      <a:pt x="662" y="192"/>
                    </a:lnTo>
                    <a:lnTo>
                      <a:pt x="618" y="212"/>
                    </a:lnTo>
                    <a:lnTo>
                      <a:pt x="574" y="228"/>
                    </a:lnTo>
                    <a:lnTo>
                      <a:pt x="530" y="242"/>
                    </a:lnTo>
                    <a:lnTo>
                      <a:pt x="486" y="254"/>
                    </a:lnTo>
                    <a:lnTo>
                      <a:pt x="440" y="264"/>
                    </a:lnTo>
                    <a:lnTo>
                      <a:pt x="394" y="272"/>
                    </a:lnTo>
                    <a:lnTo>
                      <a:pt x="348" y="278"/>
                    </a:lnTo>
                    <a:lnTo>
                      <a:pt x="302" y="280"/>
                    </a:lnTo>
                    <a:lnTo>
                      <a:pt x="256" y="282"/>
                    </a:lnTo>
                    <a:lnTo>
                      <a:pt x="256" y="282"/>
                    </a:lnTo>
                    <a:lnTo>
                      <a:pt x="256" y="282"/>
                    </a:lnTo>
                    <a:lnTo>
                      <a:pt x="256" y="282"/>
                    </a:lnTo>
                    <a:lnTo>
                      <a:pt x="256" y="282"/>
                    </a:lnTo>
                    <a:lnTo>
                      <a:pt x="256" y="282"/>
                    </a:lnTo>
                    <a:lnTo>
                      <a:pt x="128" y="440"/>
                    </a:lnTo>
                    <a:lnTo>
                      <a:pt x="0" y="600"/>
                    </a:lnTo>
                    <a:lnTo>
                      <a:pt x="128" y="760"/>
                    </a:lnTo>
                    <a:lnTo>
                      <a:pt x="256" y="920"/>
                    </a:lnTo>
                    <a:lnTo>
                      <a:pt x="256" y="922"/>
                    </a:lnTo>
                    <a:close/>
                  </a:path>
                </a:pathLst>
              </a:custGeom>
              <a:solidFill>
                <a:srgbClr val="0092FF"/>
              </a:solidFill>
              <a:ln w="3175">
                <a:noFill/>
                <a:prstDash val="solid"/>
                <a:round/>
                <a:headEnd/>
                <a:tailEnd/>
              </a:ln>
            </p:spPr>
            <p:txBody>
              <a:bodyPr/>
              <a:lstStyle/>
              <a:p>
                <a:pPr defTabSz="659129">
                  <a:defRPr/>
                </a:pPr>
                <a:endParaRPr lang="en-US" sz="938" kern="0">
                  <a:solidFill>
                    <a:prstClr val="black"/>
                  </a:solidFill>
                  <a:latin typeface="Segoe UI" charset="0"/>
                  <a:ea typeface="Segoe UI" charset="0"/>
                  <a:cs typeface="Segoe UI" charset="0"/>
                </a:endParaRPr>
              </a:p>
            </p:txBody>
          </p:sp>
        </p:grpSp>
        <p:sp>
          <p:nvSpPr>
            <p:cNvPr id="26" name="TextBox 25"/>
            <p:cNvSpPr txBox="1"/>
            <p:nvPr/>
          </p:nvSpPr>
          <p:spPr>
            <a:xfrm rot="4616507">
              <a:off x="6622873" y="3513385"/>
              <a:ext cx="1769466" cy="365098"/>
            </a:xfrm>
            <a:prstGeom prst="rect">
              <a:avLst/>
            </a:prstGeom>
            <a:noFill/>
          </p:spPr>
          <p:txBody>
            <a:bodyPr wrap="square" rtlCol="0">
              <a:prstTxWarp prst="textArchUp">
                <a:avLst/>
              </a:prstTxWarp>
              <a:spAutoFit/>
            </a:bodyPr>
            <a:lstStyle/>
            <a:p>
              <a:pPr algn="ctr" defTabSz="659129">
                <a:defRPr/>
              </a:pPr>
              <a:r>
                <a:rPr lang="en-US" sz="1010" b="1" kern="0" dirty="0">
                  <a:solidFill>
                    <a:prstClr val="white"/>
                  </a:solidFill>
                  <a:latin typeface="Segoe UI" charset="0"/>
                  <a:ea typeface="Segoe UI" charset="0"/>
                  <a:cs typeface="Segoe UI" charset="0"/>
                </a:rPr>
                <a:t>CONFIGURE</a:t>
              </a:r>
            </a:p>
          </p:txBody>
        </p:sp>
        <p:sp>
          <p:nvSpPr>
            <p:cNvPr id="27" name="TextBox 26"/>
            <p:cNvSpPr txBox="1"/>
            <p:nvPr/>
          </p:nvSpPr>
          <p:spPr>
            <a:xfrm rot="3169266">
              <a:off x="3935295" y="4856083"/>
              <a:ext cx="1539444" cy="365097"/>
            </a:xfrm>
            <a:prstGeom prst="rect">
              <a:avLst/>
            </a:prstGeom>
            <a:noFill/>
          </p:spPr>
          <p:txBody>
            <a:bodyPr wrap="square" rtlCol="0">
              <a:prstTxWarp prst="textArchDown">
                <a:avLst/>
              </a:prstTxWarp>
              <a:spAutoFit/>
            </a:bodyPr>
            <a:lstStyle/>
            <a:p>
              <a:pPr algn="ctr" defTabSz="659129">
                <a:defRPr/>
              </a:pPr>
              <a:r>
                <a:rPr lang="en-US" sz="1010" b="1" kern="0">
                  <a:solidFill>
                    <a:prstClr val="white"/>
                  </a:solidFill>
                  <a:latin typeface="Segoe UI" charset="0"/>
                  <a:ea typeface="Segoe UI" charset="0"/>
                  <a:cs typeface="Segoe UI" charset="0"/>
                </a:rPr>
                <a:t>PROTECT</a:t>
              </a:r>
            </a:p>
          </p:txBody>
        </p:sp>
        <p:sp>
          <p:nvSpPr>
            <p:cNvPr id="28" name="TextBox 27"/>
            <p:cNvSpPr txBox="1"/>
            <p:nvPr/>
          </p:nvSpPr>
          <p:spPr>
            <a:xfrm rot="19153604">
              <a:off x="6179920" y="5136669"/>
              <a:ext cx="1607370" cy="365099"/>
            </a:xfrm>
            <a:prstGeom prst="rect">
              <a:avLst/>
            </a:prstGeom>
            <a:noFill/>
          </p:spPr>
          <p:txBody>
            <a:bodyPr wrap="square" rtlCol="0">
              <a:prstTxWarp prst="textArchDown">
                <a:avLst>
                  <a:gd name="adj" fmla="val 20622710"/>
                </a:avLst>
              </a:prstTxWarp>
              <a:spAutoFit/>
            </a:bodyPr>
            <a:lstStyle/>
            <a:p>
              <a:pPr algn="ctr" defTabSz="659129">
                <a:defRPr/>
              </a:pPr>
              <a:r>
                <a:rPr lang="en-US" sz="1010" b="1" kern="0">
                  <a:solidFill>
                    <a:prstClr val="white"/>
                  </a:solidFill>
                  <a:latin typeface="Segoe UI" charset="0"/>
                  <a:ea typeface="Segoe UI" charset="0"/>
                  <a:cs typeface="Segoe UI" charset="0"/>
                </a:rPr>
                <a:t>MONITOR</a:t>
              </a:r>
            </a:p>
          </p:txBody>
        </p:sp>
        <p:sp>
          <p:nvSpPr>
            <p:cNvPr id="29" name="TextBox 28"/>
            <p:cNvSpPr txBox="1"/>
            <p:nvPr/>
          </p:nvSpPr>
          <p:spPr>
            <a:xfrm rot="18160028">
              <a:off x="3886525" y="3068243"/>
              <a:ext cx="1596908" cy="365097"/>
            </a:xfrm>
            <a:prstGeom prst="rect">
              <a:avLst/>
            </a:prstGeom>
            <a:noFill/>
          </p:spPr>
          <p:txBody>
            <a:bodyPr wrap="square" rtlCol="0">
              <a:prstTxWarp prst="textArchUp">
                <a:avLst>
                  <a:gd name="adj" fmla="val 9731060"/>
                </a:avLst>
              </a:prstTxWarp>
              <a:spAutoFit/>
            </a:bodyPr>
            <a:lstStyle/>
            <a:p>
              <a:pPr algn="ctr" defTabSz="659129">
                <a:defRPr/>
              </a:pPr>
              <a:r>
                <a:rPr lang="en-US" sz="1010" b="1" kern="0">
                  <a:solidFill>
                    <a:prstClr val="white"/>
                  </a:solidFill>
                  <a:latin typeface="Segoe UI" charset="0"/>
                  <a:ea typeface="Segoe UI" charset="0"/>
                  <a:cs typeface="Segoe UI" charset="0"/>
                </a:rPr>
                <a:t>SECURE</a:t>
              </a:r>
            </a:p>
          </p:txBody>
        </p:sp>
        <p:sp>
          <p:nvSpPr>
            <p:cNvPr id="30" name="TextBox 29"/>
            <p:cNvSpPr txBox="1"/>
            <p:nvPr/>
          </p:nvSpPr>
          <p:spPr>
            <a:xfrm rot="20450695">
              <a:off x="4970086" y="2369619"/>
              <a:ext cx="1315338" cy="398780"/>
            </a:xfrm>
            <a:prstGeom prst="rect">
              <a:avLst/>
            </a:prstGeom>
            <a:noFill/>
          </p:spPr>
          <p:txBody>
            <a:bodyPr wrap="square" rtlCol="0">
              <a:prstTxWarp prst="textArchUp">
                <a:avLst/>
              </a:prstTxWarp>
              <a:spAutoFit/>
            </a:bodyPr>
            <a:lstStyle/>
            <a:p>
              <a:pPr algn="ctr" defTabSz="659129">
                <a:defRPr/>
              </a:pPr>
              <a:r>
                <a:rPr lang="en-US" sz="1010" b="1" kern="0">
                  <a:solidFill>
                    <a:prstClr val="white"/>
                  </a:solidFill>
                  <a:latin typeface="Segoe UI" charset="0"/>
                  <a:ea typeface="Segoe UI" charset="0"/>
                  <a:cs typeface="Segoe UI" charset="0"/>
                </a:rPr>
                <a:t>GOVERN</a:t>
              </a:r>
            </a:p>
          </p:txBody>
        </p:sp>
        <p:sp>
          <p:nvSpPr>
            <p:cNvPr id="31" name="TextBox 30"/>
            <p:cNvSpPr txBox="1"/>
            <p:nvPr/>
          </p:nvSpPr>
          <p:spPr>
            <a:xfrm rot="1872841">
              <a:off x="5951690" y="2512504"/>
              <a:ext cx="1658489" cy="451004"/>
            </a:xfrm>
            <a:prstGeom prst="rect">
              <a:avLst/>
            </a:prstGeom>
            <a:noFill/>
          </p:spPr>
          <p:txBody>
            <a:bodyPr wrap="square" rtlCol="0">
              <a:prstTxWarp prst="textArchUp">
                <a:avLst/>
              </a:prstTxWarp>
              <a:spAutoFit/>
            </a:bodyPr>
            <a:lstStyle/>
            <a:p>
              <a:pPr algn="ctr" defTabSz="659129">
                <a:defRPr/>
              </a:pPr>
              <a:r>
                <a:rPr lang="en-US" sz="1029" b="1" kern="0" dirty="0">
                  <a:solidFill>
                    <a:prstClr val="white"/>
                  </a:solidFill>
                  <a:latin typeface="Segoe UI" charset="0"/>
                  <a:ea typeface="Segoe UI" charset="0"/>
                  <a:cs typeface="Segoe UI" charset="0"/>
                </a:rPr>
                <a:t>BUILD </a:t>
              </a:r>
            </a:p>
            <a:p>
              <a:pPr algn="ctr" defTabSz="659129">
                <a:defRPr/>
              </a:pPr>
              <a:r>
                <a:rPr lang="en-US" sz="1029" b="1" kern="0" dirty="0">
                  <a:solidFill>
                    <a:prstClr val="white"/>
                  </a:solidFill>
                  <a:latin typeface="Segoe UI" charset="0"/>
                  <a:ea typeface="Segoe UI" charset="0"/>
                  <a:cs typeface="Segoe UI" charset="0"/>
                </a:rPr>
                <a:t> &amp; RELEASE</a:t>
              </a:r>
            </a:p>
          </p:txBody>
        </p:sp>
      </p:grpSp>
      <p:cxnSp>
        <p:nvCxnSpPr>
          <p:cNvPr id="40" name="Straight Connector 39"/>
          <p:cNvCxnSpPr/>
          <p:nvPr/>
        </p:nvCxnSpPr>
        <p:spPr>
          <a:xfrm flipH="1">
            <a:off x="4841458" y="4489797"/>
            <a:ext cx="3201517" cy="0"/>
          </a:xfrm>
          <a:prstGeom prst="line">
            <a:avLst/>
          </a:prstGeom>
          <a:ln>
            <a:solidFill>
              <a:schemeClr val="tx1"/>
            </a:solidFill>
            <a:tailEnd type="oval"/>
          </a:ln>
        </p:spPr>
        <p:style>
          <a:lnRef idx="1">
            <a:schemeClr val="accent3"/>
          </a:lnRef>
          <a:fillRef idx="0">
            <a:schemeClr val="accent3"/>
          </a:fillRef>
          <a:effectRef idx="0">
            <a:schemeClr val="accent3"/>
          </a:effectRef>
          <a:fontRef idx="minor">
            <a:schemeClr val="tx1"/>
          </a:fontRef>
        </p:style>
      </p:cxnSp>
      <p:grpSp>
        <p:nvGrpSpPr>
          <p:cNvPr id="41" name="Group 40"/>
          <p:cNvGrpSpPr/>
          <p:nvPr/>
        </p:nvGrpSpPr>
        <p:grpSpPr>
          <a:xfrm>
            <a:off x="5719543" y="1140728"/>
            <a:ext cx="2045237" cy="637978"/>
            <a:chOff x="7568972" y="1376725"/>
            <a:chExt cx="2837485" cy="885106"/>
          </a:xfrm>
        </p:grpSpPr>
        <p:sp>
          <p:nvSpPr>
            <p:cNvPr id="42" name="TextBox 41"/>
            <p:cNvSpPr txBox="1"/>
            <p:nvPr/>
          </p:nvSpPr>
          <p:spPr>
            <a:xfrm>
              <a:off x="9204388" y="1919113"/>
              <a:ext cx="1202069" cy="312775"/>
            </a:xfrm>
            <a:prstGeom prst="rect">
              <a:avLst/>
            </a:prstGeom>
            <a:noFill/>
          </p:spPr>
          <p:txBody>
            <a:bodyPr wrap="square" rtlCol="0">
              <a:spAutoFit/>
            </a:bodyPr>
            <a:lstStyle/>
            <a:p>
              <a:pPr algn="ctr" defTabSz="659129">
                <a:defRPr/>
              </a:pPr>
              <a:r>
                <a:rPr lang="en-US" sz="865" kern="0">
                  <a:solidFill>
                    <a:prstClr val="white"/>
                  </a:solidFill>
                  <a:latin typeface="Segoe UI" charset="0"/>
                  <a:ea typeface="Segoe UI" charset="0"/>
                  <a:cs typeface="Segoe UI" charset="0"/>
                </a:rPr>
                <a:t>PACKAGING</a:t>
              </a:r>
            </a:p>
          </p:txBody>
        </p:sp>
        <p:sp>
          <p:nvSpPr>
            <p:cNvPr id="43" name="TextBox 42"/>
            <p:cNvSpPr txBox="1"/>
            <p:nvPr/>
          </p:nvSpPr>
          <p:spPr>
            <a:xfrm>
              <a:off x="7568972" y="1902442"/>
              <a:ext cx="1916831" cy="359389"/>
            </a:xfrm>
            <a:prstGeom prst="rect">
              <a:avLst/>
            </a:prstGeom>
            <a:noFill/>
          </p:spPr>
          <p:txBody>
            <a:bodyPr wrap="square" rtlCol="0">
              <a:spAutoFit/>
            </a:bodyPr>
            <a:lstStyle/>
            <a:p>
              <a:pPr algn="ctr" defTabSz="659129">
                <a:lnSpc>
                  <a:spcPts val="1254"/>
                </a:lnSpc>
                <a:defRPr/>
              </a:pPr>
              <a:r>
                <a:rPr lang="en-US" sz="865" kern="0">
                  <a:solidFill>
                    <a:prstClr val="white"/>
                  </a:solidFill>
                  <a:latin typeface="Segoe UI" charset="0"/>
                  <a:ea typeface="Segoe UI" charset="0"/>
                  <a:cs typeface="Segoe UI" charset="0"/>
                </a:rPr>
                <a:t>DEVOPS TOOLING</a:t>
              </a:r>
            </a:p>
          </p:txBody>
        </p:sp>
        <p:sp>
          <p:nvSpPr>
            <p:cNvPr id="44" name="Freeform 23"/>
            <p:cNvSpPr>
              <a:spLocks noEditPoints="1"/>
            </p:cNvSpPr>
            <p:nvPr/>
          </p:nvSpPr>
          <p:spPr bwMode="black">
            <a:xfrm>
              <a:off x="9633167" y="1444673"/>
              <a:ext cx="368840" cy="368648"/>
            </a:xfrm>
            <a:custGeom>
              <a:avLst/>
              <a:gdLst>
                <a:gd name="T0" fmla="*/ 709 w 709"/>
                <a:gd name="T1" fmla="*/ 570 h 709"/>
                <a:gd name="T2" fmla="*/ 373 w 709"/>
                <a:gd name="T3" fmla="*/ 709 h 709"/>
                <a:gd name="T4" fmla="*/ 373 w 709"/>
                <a:gd name="T5" fmla="*/ 294 h 709"/>
                <a:gd name="T6" fmla="*/ 709 w 709"/>
                <a:gd name="T7" fmla="*/ 154 h 709"/>
                <a:gd name="T8" fmla="*/ 709 w 709"/>
                <a:gd name="T9" fmla="*/ 570 h 709"/>
                <a:gd name="T10" fmla="*/ 335 w 709"/>
                <a:gd name="T11" fmla="*/ 294 h 709"/>
                <a:gd name="T12" fmla="*/ 0 w 709"/>
                <a:gd name="T13" fmla="*/ 154 h 709"/>
                <a:gd name="T14" fmla="*/ 0 w 709"/>
                <a:gd name="T15" fmla="*/ 570 h 709"/>
                <a:gd name="T16" fmla="*/ 335 w 709"/>
                <a:gd name="T17" fmla="*/ 709 h 709"/>
                <a:gd name="T18" fmla="*/ 335 w 709"/>
                <a:gd name="T19" fmla="*/ 294 h 709"/>
                <a:gd name="T20" fmla="*/ 354 w 709"/>
                <a:gd name="T21" fmla="*/ 0 h 709"/>
                <a:gd name="T22" fmla="*/ 0 w 709"/>
                <a:gd name="T23" fmla="*/ 126 h 709"/>
                <a:gd name="T24" fmla="*/ 354 w 709"/>
                <a:gd name="T25" fmla="*/ 268 h 709"/>
                <a:gd name="T26" fmla="*/ 709 w 709"/>
                <a:gd name="T27" fmla="*/ 126 h 709"/>
                <a:gd name="T28" fmla="*/ 354 w 709"/>
                <a:gd name="T29" fmla="*/ 0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9" h="709">
                  <a:moveTo>
                    <a:pt x="709" y="570"/>
                  </a:moveTo>
                  <a:lnTo>
                    <a:pt x="373" y="709"/>
                  </a:lnTo>
                  <a:lnTo>
                    <a:pt x="373" y="294"/>
                  </a:lnTo>
                  <a:lnTo>
                    <a:pt x="709" y="154"/>
                  </a:lnTo>
                  <a:lnTo>
                    <a:pt x="709" y="570"/>
                  </a:lnTo>
                  <a:close/>
                  <a:moveTo>
                    <a:pt x="335" y="294"/>
                  </a:moveTo>
                  <a:lnTo>
                    <a:pt x="0" y="154"/>
                  </a:lnTo>
                  <a:lnTo>
                    <a:pt x="0" y="570"/>
                  </a:lnTo>
                  <a:lnTo>
                    <a:pt x="335" y="709"/>
                  </a:lnTo>
                  <a:lnTo>
                    <a:pt x="335" y="294"/>
                  </a:lnTo>
                  <a:close/>
                  <a:moveTo>
                    <a:pt x="354" y="0"/>
                  </a:moveTo>
                  <a:lnTo>
                    <a:pt x="0" y="126"/>
                  </a:lnTo>
                  <a:lnTo>
                    <a:pt x="354" y="268"/>
                  </a:lnTo>
                  <a:lnTo>
                    <a:pt x="709" y="126"/>
                  </a:lnTo>
                  <a:lnTo>
                    <a:pt x="354" y="0"/>
                  </a:lnTo>
                  <a:close/>
                </a:path>
              </a:pathLst>
            </a:custGeom>
            <a:solidFill>
              <a:srgbClr val="FFFFFF"/>
            </a:solidFill>
            <a:ln>
              <a:noFill/>
            </a:ln>
          </p:spPr>
          <p:txBody>
            <a:bodyPr vert="horz" wrap="square" lIns="59325" tIns="29663" rIns="59325" bIns="29663" numCol="1" anchor="t" anchorCtr="0" compatLnSpc="1">
              <a:prstTxWarp prst="textNoShape">
                <a:avLst/>
              </a:prstTxWarp>
            </a:bodyPr>
            <a:lstStyle/>
            <a:p>
              <a:pPr defTabSz="659129">
                <a:defRPr/>
              </a:pPr>
              <a:endParaRPr lang="en-US" sz="1154" kern="0">
                <a:solidFill>
                  <a:prstClr val="black"/>
                </a:solidFill>
                <a:latin typeface="Segoe UI" charset="0"/>
                <a:ea typeface="Segoe UI" charset="0"/>
                <a:cs typeface="Segoe UI" charset="0"/>
              </a:endParaRPr>
            </a:p>
          </p:txBody>
        </p:sp>
        <p:sp>
          <p:nvSpPr>
            <p:cNvPr id="45" name="Freeform 81"/>
            <p:cNvSpPr>
              <a:spLocks/>
            </p:cNvSpPr>
            <p:nvPr/>
          </p:nvSpPr>
          <p:spPr bwMode="black">
            <a:xfrm>
              <a:off x="8376013" y="1376725"/>
              <a:ext cx="348092" cy="473971"/>
            </a:xfrm>
            <a:custGeom>
              <a:avLst/>
              <a:gdLst>
                <a:gd name="T0" fmla="*/ 230 w 256"/>
                <a:gd name="T1" fmla="*/ 221 h 349"/>
                <a:gd name="T2" fmla="*/ 256 w 256"/>
                <a:gd name="T3" fmla="*/ 202 h 349"/>
                <a:gd name="T4" fmla="*/ 232 w 256"/>
                <a:gd name="T5" fmla="*/ 184 h 349"/>
                <a:gd name="T6" fmla="*/ 239 w 256"/>
                <a:gd name="T7" fmla="*/ 170 h 349"/>
                <a:gd name="T8" fmla="*/ 217 w 256"/>
                <a:gd name="T9" fmla="*/ 152 h 349"/>
                <a:gd name="T10" fmla="*/ 187 w 256"/>
                <a:gd name="T11" fmla="*/ 152 h 349"/>
                <a:gd name="T12" fmla="*/ 187 w 256"/>
                <a:gd name="T13" fmla="*/ 91 h 349"/>
                <a:gd name="T14" fmla="*/ 217 w 256"/>
                <a:gd name="T15" fmla="*/ 45 h 349"/>
                <a:gd name="T16" fmla="*/ 203 w 256"/>
                <a:gd name="T17" fmla="*/ 10 h 349"/>
                <a:gd name="T18" fmla="*/ 166 w 256"/>
                <a:gd name="T19" fmla="*/ 58 h 349"/>
                <a:gd name="T20" fmla="*/ 130 w 256"/>
                <a:gd name="T21" fmla="*/ 10 h 349"/>
                <a:gd name="T22" fmla="*/ 116 w 256"/>
                <a:gd name="T23" fmla="*/ 45 h 349"/>
                <a:gd name="T24" fmla="*/ 146 w 256"/>
                <a:gd name="T25" fmla="*/ 91 h 349"/>
                <a:gd name="T26" fmla="*/ 146 w 256"/>
                <a:gd name="T27" fmla="*/ 121 h 349"/>
                <a:gd name="T28" fmla="*/ 143 w 256"/>
                <a:gd name="T29" fmla="*/ 119 h 349"/>
                <a:gd name="T30" fmla="*/ 99 w 256"/>
                <a:gd name="T31" fmla="*/ 126 h 349"/>
                <a:gd name="T32" fmla="*/ 45 w 256"/>
                <a:gd name="T33" fmla="*/ 162 h 349"/>
                <a:gd name="T34" fmla="*/ 0 w 256"/>
                <a:gd name="T35" fmla="*/ 162 h 349"/>
                <a:gd name="T36" fmla="*/ 0 w 256"/>
                <a:gd name="T37" fmla="*/ 272 h 349"/>
                <a:gd name="T38" fmla="*/ 70 w 256"/>
                <a:gd name="T39" fmla="*/ 277 h 349"/>
                <a:gd name="T40" fmla="*/ 132 w 256"/>
                <a:gd name="T41" fmla="*/ 286 h 349"/>
                <a:gd name="T42" fmla="*/ 127 w 256"/>
                <a:gd name="T43" fmla="*/ 273 h 349"/>
                <a:gd name="T44" fmla="*/ 139 w 256"/>
                <a:gd name="T45" fmla="*/ 255 h 349"/>
                <a:gd name="T46" fmla="*/ 125 w 256"/>
                <a:gd name="T47" fmla="*/ 237 h 349"/>
                <a:gd name="T48" fmla="*/ 140 w 256"/>
                <a:gd name="T49" fmla="*/ 219 h 349"/>
                <a:gd name="T50" fmla="*/ 125 w 256"/>
                <a:gd name="T51" fmla="*/ 201 h 349"/>
                <a:gd name="T52" fmla="*/ 138 w 256"/>
                <a:gd name="T53" fmla="*/ 185 h 349"/>
                <a:gd name="T54" fmla="*/ 125 w 256"/>
                <a:gd name="T55" fmla="*/ 167 h 349"/>
                <a:gd name="T56" fmla="*/ 146 w 256"/>
                <a:gd name="T57" fmla="*/ 148 h 349"/>
                <a:gd name="T58" fmla="*/ 146 w 256"/>
                <a:gd name="T59" fmla="*/ 155 h 349"/>
                <a:gd name="T60" fmla="*/ 137 w 256"/>
                <a:gd name="T61" fmla="*/ 170 h 349"/>
                <a:gd name="T62" fmla="*/ 146 w 256"/>
                <a:gd name="T63" fmla="*/ 185 h 349"/>
                <a:gd name="T64" fmla="*/ 146 w 256"/>
                <a:gd name="T65" fmla="*/ 188 h 349"/>
                <a:gd name="T66" fmla="*/ 137 w 256"/>
                <a:gd name="T67" fmla="*/ 202 h 349"/>
                <a:gd name="T68" fmla="*/ 146 w 256"/>
                <a:gd name="T69" fmla="*/ 216 h 349"/>
                <a:gd name="T70" fmla="*/ 146 w 256"/>
                <a:gd name="T71" fmla="*/ 224 h 349"/>
                <a:gd name="T72" fmla="*/ 137 w 256"/>
                <a:gd name="T73" fmla="*/ 239 h 349"/>
                <a:gd name="T74" fmla="*/ 146 w 256"/>
                <a:gd name="T75" fmla="*/ 254 h 349"/>
                <a:gd name="T76" fmla="*/ 146 w 256"/>
                <a:gd name="T77" fmla="*/ 261 h 349"/>
                <a:gd name="T78" fmla="*/ 139 w 256"/>
                <a:gd name="T79" fmla="*/ 276 h 349"/>
                <a:gd name="T80" fmla="*/ 146 w 256"/>
                <a:gd name="T81" fmla="*/ 291 h 349"/>
                <a:gd name="T82" fmla="*/ 146 w 256"/>
                <a:gd name="T83" fmla="*/ 324 h 349"/>
                <a:gd name="T84" fmla="*/ 167 w 256"/>
                <a:gd name="T85" fmla="*/ 349 h 349"/>
                <a:gd name="T86" fmla="*/ 187 w 256"/>
                <a:gd name="T87" fmla="*/ 324 h 349"/>
                <a:gd name="T88" fmla="*/ 187 w 256"/>
                <a:gd name="T89" fmla="*/ 294 h 349"/>
                <a:gd name="T90" fmla="*/ 207 w 256"/>
                <a:gd name="T91" fmla="*/ 294 h 349"/>
                <a:gd name="T92" fmla="*/ 226 w 256"/>
                <a:gd name="T93" fmla="*/ 276 h 349"/>
                <a:gd name="T94" fmla="*/ 207 w 256"/>
                <a:gd name="T95" fmla="*/ 257 h 349"/>
                <a:gd name="T96" fmla="*/ 187 w 256"/>
                <a:gd name="T97" fmla="*/ 257 h 349"/>
                <a:gd name="T98" fmla="*/ 187 w 256"/>
                <a:gd name="T99" fmla="*/ 257 h 349"/>
                <a:gd name="T100" fmla="*/ 217 w 256"/>
                <a:gd name="T101" fmla="*/ 257 h 349"/>
                <a:gd name="T102" fmla="*/ 239 w 256"/>
                <a:gd name="T103" fmla="*/ 239 h 349"/>
                <a:gd name="T104" fmla="*/ 217 w 256"/>
                <a:gd name="T105" fmla="*/ 221 h 349"/>
                <a:gd name="T106" fmla="*/ 187 w 256"/>
                <a:gd name="T107" fmla="*/ 221 h 349"/>
                <a:gd name="T108" fmla="*/ 187 w 256"/>
                <a:gd name="T109" fmla="*/ 221 h 349"/>
                <a:gd name="T110" fmla="*/ 230 w 256"/>
                <a:gd name="T111" fmla="*/ 221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56" h="349">
                  <a:moveTo>
                    <a:pt x="230" y="221"/>
                  </a:moveTo>
                  <a:cubicBezTo>
                    <a:pt x="245" y="221"/>
                    <a:pt x="256" y="212"/>
                    <a:pt x="256" y="202"/>
                  </a:cubicBezTo>
                  <a:cubicBezTo>
                    <a:pt x="256" y="192"/>
                    <a:pt x="245" y="184"/>
                    <a:pt x="232" y="184"/>
                  </a:cubicBezTo>
                  <a:cubicBezTo>
                    <a:pt x="236" y="180"/>
                    <a:pt x="239" y="175"/>
                    <a:pt x="239" y="170"/>
                  </a:cubicBezTo>
                  <a:cubicBezTo>
                    <a:pt x="239" y="160"/>
                    <a:pt x="229" y="152"/>
                    <a:pt x="217" y="152"/>
                  </a:cubicBezTo>
                  <a:cubicBezTo>
                    <a:pt x="187" y="152"/>
                    <a:pt x="187" y="152"/>
                    <a:pt x="187" y="152"/>
                  </a:cubicBezTo>
                  <a:cubicBezTo>
                    <a:pt x="187" y="91"/>
                    <a:pt x="187" y="91"/>
                    <a:pt x="187" y="91"/>
                  </a:cubicBezTo>
                  <a:cubicBezTo>
                    <a:pt x="205" y="83"/>
                    <a:pt x="217" y="66"/>
                    <a:pt x="217" y="45"/>
                  </a:cubicBezTo>
                  <a:cubicBezTo>
                    <a:pt x="217" y="31"/>
                    <a:pt x="203" y="0"/>
                    <a:pt x="203" y="10"/>
                  </a:cubicBezTo>
                  <a:cubicBezTo>
                    <a:pt x="204" y="24"/>
                    <a:pt x="195" y="58"/>
                    <a:pt x="166" y="58"/>
                  </a:cubicBezTo>
                  <a:cubicBezTo>
                    <a:pt x="140" y="58"/>
                    <a:pt x="129" y="30"/>
                    <a:pt x="130" y="10"/>
                  </a:cubicBezTo>
                  <a:cubicBezTo>
                    <a:pt x="130" y="3"/>
                    <a:pt x="116" y="32"/>
                    <a:pt x="116" y="45"/>
                  </a:cubicBezTo>
                  <a:cubicBezTo>
                    <a:pt x="116" y="66"/>
                    <a:pt x="129" y="84"/>
                    <a:pt x="146" y="91"/>
                  </a:cubicBezTo>
                  <a:cubicBezTo>
                    <a:pt x="146" y="121"/>
                    <a:pt x="146" y="121"/>
                    <a:pt x="146" y="121"/>
                  </a:cubicBezTo>
                  <a:cubicBezTo>
                    <a:pt x="143" y="119"/>
                    <a:pt x="143" y="119"/>
                    <a:pt x="143" y="119"/>
                  </a:cubicBezTo>
                  <a:cubicBezTo>
                    <a:pt x="143" y="119"/>
                    <a:pt x="110" y="122"/>
                    <a:pt x="99" y="126"/>
                  </a:cubicBezTo>
                  <a:cubicBezTo>
                    <a:pt x="87" y="131"/>
                    <a:pt x="63" y="162"/>
                    <a:pt x="45" y="162"/>
                  </a:cubicBezTo>
                  <a:cubicBezTo>
                    <a:pt x="26" y="162"/>
                    <a:pt x="0" y="162"/>
                    <a:pt x="0" y="162"/>
                  </a:cubicBezTo>
                  <a:cubicBezTo>
                    <a:pt x="0" y="272"/>
                    <a:pt x="0" y="272"/>
                    <a:pt x="0" y="272"/>
                  </a:cubicBezTo>
                  <a:cubicBezTo>
                    <a:pt x="0" y="272"/>
                    <a:pt x="47" y="272"/>
                    <a:pt x="70" y="277"/>
                  </a:cubicBezTo>
                  <a:cubicBezTo>
                    <a:pt x="86" y="280"/>
                    <a:pt x="110" y="284"/>
                    <a:pt x="132" y="286"/>
                  </a:cubicBezTo>
                  <a:cubicBezTo>
                    <a:pt x="129" y="283"/>
                    <a:pt x="127" y="278"/>
                    <a:pt x="127" y="273"/>
                  </a:cubicBezTo>
                  <a:cubicBezTo>
                    <a:pt x="127" y="265"/>
                    <a:pt x="132" y="258"/>
                    <a:pt x="139" y="255"/>
                  </a:cubicBezTo>
                  <a:cubicBezTo>
                    <a:pt x="131" y="252"/>
                    <a:pt x="125" y="245"/>
                    <a:pt x="125" y="237"/>
                  </a:cubicBezTo>
                  <a:cubicBezTo>
                    <a:pt x="125" y="229"/>
                    <a:pt x="131" y="222"/>
                    <a:pt x="140" y="219"/>
                  </a:cubicBezTo>
                  <a:cubicBezTo>
                    <a:pt x="131" y="216"/>
                    <a:pt x="125" y="209"/>
                    <a:pt x="125" y="201"/>
                  </a:cubicBezTo>
                  <a:cubicBezTo>
                    <a:pt x="125" y="194"/>
                    <a:pt x="130" y="188"/>
                    <a:pt x="138" y="185"/>
                  </a:cubicBezTo>
                  <a:cubicBezTo>
                    <a:pt x="130" y="182"/>
                    <a:pt x="125" y="175"/>
                    <a:pt x="125" y="167"/>
                  </a:cubicBezTo>
                  <a:cubicBezTo>
                    <a:pt x="125" y="157"/>
                    <a:pt x="135" y="148"/>
                    <a:pt x="146" y="148"/>
                  </a:cubicBezTo>
                  <a:cubicBezTo>
                    <a:pt x="146" y="155"/>
                    <a:pt x="146" y="155"/>
                    <a:pt x="146" y="155"/>
                  </a:cubicBezTo>
                  <a:cubicBezTo>
                    <a:pt x="141" y="158"/>
                    <a:pt x="137" y="164"/>
                    <a:pt x="137" y="170"/>
                  </a:cubicBezTo>
                  <a:cubicBezTo>
                    <a:pt x="137" y="176"/>
                    <a:pt x="141" y="182"/>
                    <a:pt x="146" y="185"/>
                  </a:cubicBezTo>
                  <a:cubicBezTo>
                    <a:pt x="146" y="188"/>
                    <a:pt x="146" y="188"/>
                    <a:pt x="146" y="188"/>
                  </a:cubicBezTo>
                  <a:cubicBezTo>
                    <a:pt x="141" y="191"/>
                    <a:pt x="137" y="196"/>
                    <a:pt x="137" y="202"/>
                  </a:cubicBezTo>
                  <a:cubicBezTo>
                    <a:pt x="137" y="208"/>
                    <a:pt x="141" y="213"/>
                    <a:pt x="146" y="216"/>
                  </a:cubicBezTo>
                  <a:cubicBezTo>
                    <a:pt x="146" y="224"/>
                    <a:pt x="146" y="224"/>
                    <a:pt x="146" y="224"/>
                  </a:cubicBezTo>
                  <a:cubicBezTo>
                    <a:pt x="141" y="227"/>
                    <a:pt x="137" y="233"/>
                    <a:pt x="137" y="239"/>
                  </a:cubicBezTo>
                  <a:cubicBezTo>
                    <a:pt x="137" y="245"/>
                    <a:pt x="141" y="251"/>
                    <a:pt x="146" y="254"/>
                  </a:cubicBezTo>
                  <a:cubicBezTo>
                    <a:pt x="146" y="261"/>
                    <a:pt x="146" y="261"/>
                    <a:pt x="146" y="261"/>
                  </a:cubicBezTo>
                  <a:cubicBezTo>
                    <a:pt x="142" y="264"/>
                    <a:pt x="139" y="270"/>
                    <a:pt x="139" y="276"/>
                  </a:cubicBezTo>
                  <a:cubicBezTo>
                    <a:pt x="139" y="282"/>
                    <a:pt x="142" y="287"/>
                    <a:pt x="146" y="291"/>
                  </a:cubicBezTo>
                  <a:cubicBezTo>
                    <a:pt x="146" y="324"/>
                    <a:pt x="146" y="324"/>
                    <a:pt x="146" y="324"/>
                  </a:cubicBezTo>
                  <a:cubicBezTo>
                    <a:pt x="146" y="338"/>
                    <a:pt x="156" y="349"/>
                    <a:pt x="167" y="349"/>
                  </a:cubicBezTo>
                  <a:cubicBezTo>
                    <a:pt x="178" y="349"/>
                    <a:pt x="187" y="338"/>
                    <a:pt x="187" y="324"/>
                  </a:cubicBezTo>
                  <a:cubicBezTo>
                    <a:pt x="187" y="294"/>
                    <a:pt x="187" y="294"/>
                    <a:pt x="187" y="294"/>
                  </a:cubicBezTo>
                  <a:cubicBezTo>
                    <a:pt x="207" y="294"/>
                    <a:pt x="207" y="294"/>
                    <a:pt x="207" y="294"/>
                  </a:cubicBezTo>
                  <a:cubicBezTo>
                    <a:pt x="217" y="294"/>
                    <a:pt x="226" y="286"/>
                    <a:pt x="226" y="276"/>
                  </a:cubicBezTo>
                  <a:cubicBezTo>
                    <a:pt x="226" y="266"/>
                    <a:pt x="217" y="257"/>
                    <a:pt x="207" y="257"/>
                  </a:cubicBezTo>
                  <a:cubicBezTo>
                    <a:pt x="187" y="257"/>
                    <a:pt x="187" y="257"/>
                    <a:pt x="187" y="257"/>
                  </a:cubicBezTo>
                  <a:cubicBezTo>
                    <a:pt x="187" y="257"/>
                    <a:pt x="187" y="257"/>
                    <a:pt x="187" y="257"/>
                  </a:cubicBezTo>
                  <a:cubicBezTo>
                    <a:pt x="217" y="257"/>
                    <a:pt x="217" y="257"/>
                    <a:pt x="217" y="257"/>
                  </a:cubicBezTo>
                  <a:cubicBezTo>
                    <a:pt x="229" y="257"/>
                    <a:pt x="239" y="249"/>
                    <a:pt x="239" y="239"/>
                  </a:cubicBezTo>
                  <a:cubicBezTo>
                    <a:pt x="239" y="229"/>
                    <a:pt x="229" y="221"/>
                    <a:pt x="217" y="221"/>
                  </a:cubicBezTo>
                  <a:cubicBezTo>
                    <a:pt x="187" y="221"/>
                    <a:pt x="187" y="221"/>
                    <a:pt x="187" y="221"/>
                  </a:cubicBezTo>
                  <a:cubicBezTo>
                    <a:pt x="187" y="221"/>
                    <a:pt x="187" y="221"/>
                    <a:pt x="187" y="221"/>
                  </a:cubicBezTo>
                  <a:lnTo>
                    <a:pt x="230" y="221"/>
                  </a:lnTo>
                  <a:close/>
                </a:path>
              </a:pathLst>
            </a:custGeom>
            <a:solidFill>
              <a:srgbClr val="FFFFFF"/>
            </a:solidFill>
            <a:ln>
              <a:noFill/>
            </a:ln>
          </p:spPr>
          <p:txBody>
            <a:bodyPr vert="horz" wrap="square" lIns="59325" tIns="29663" rIns="59325" bIns="29663" numCol="1" anchor="t" anchorCtr="0" compatLnSpc="1">
              <a:prstTxWarp prst="textNoShape">
                <a:avLst/>
              </a:prstTxWarp>
            </a:bodyPr>
            <a:lstStyle/>
            <a:p>
              <a:pPr defTabSz="659129">
                <a:defRPr/>
              </a:pPr>
              <a:endParaRPr lang="en-US" sz="1154" kern="0">
                <a:solidFill>
                  <a:prstClr val="white"/>
                </a:solidFill>
                <a:latin typeface="Segoe UI" charset="0"/>
                <a:ea typeface="Segoe UI" charset="0"/>
                <a:cs typeface="Segoe UI" charset="0"/>
              </a:endParaRPr>
            </a:p>
          </p:txBody>
        </p:sp>
      </p:grpSp>
      <p:cxnSp>
        <p:nvCxnSpPr>
          <p:cNvPr id="46" name="Straight Connector 45"/>
          <p:cNvCxnSpPr/>
          <p:nvPr/>
        </p:nvCxnSpPr>
        <p:spPr>
          <a:xfrm flipH="1">
            <a:off x="5405807" y="1738939"/>
            <a:ext cx="2339507" cy="0"/>
          </a:xfrm>
          <a:prstGeom prst="line">
            <a:avLst/>
          </a:prstGeom>
          <a:ln>
            <a:solidFill>
              <a:schemeClr val="tx1"/>
            </a:solidFill>
            <a:tailEnd type="oval"/>
          </a:ln>
        </p:spPr>
        <p:style>
          <a:lnRef idx="1">
            <a:schemeClr val="accent3"/>
          </a:lnRef>
          <a:fillRef idx="0">
            <a:schemeClr val="accent3"/>
          </a:fillRef>
          <a:effectRef idx="0">
            <a:schemeClr val="accent3"/>
          </a:effectRef>
          <a:fontRef idx="minor">
            <a:schemeClr val="tx1"/>
          </a:fontRef>
        </p:style>
      </p:cxnSp>
      <p:cxnSp>
        <p:nvCxnSpPr>
          <p:cNvPr id="47" name="Straight Connector 46"/>
          <p:cNvCxnSpPr/>
          <p:nvPr/>
        </p:nvCxnSpPr>
        <p:spPr>
          <a:xfrm flipH="1">
            <a:off x="6029532" y="2812396"/>
            <a:ext cx="2242985" cy="0"/>
          </a:xfrm>
          <a:prstGeom prst="line">
            <a:avLst/>
          </a:prstGeom>
          <a:ln>
            <a:solidFill>
              <a:schemeClr val="tx1"/>
            </a:solidFill>
            <a:tailEnd type="oval"/>
          </a:ln>
        </p:spPr>
        <p:style>
          <a:lnRef idx="1">
            <a:schemeClr val="accent3"/>
          </a:lnRef>
          <a:fillRef idx="0">
            <a:schemeClr val="accent3"/>
          </a:fillRef>
          <a:effectRef idx="0">
            <a:schemeClr val="accent3"/>
          </a:effectRef>
          <a:fontRef idx="minor">
            <a:schemeClr val="tx1"/>
          </a:fontRef>
        </p:style>
      </p:cxnSp>
      <p:grpSp>
        <p:nvGrpSpPr>
          <p:cNvPr id="48" name="Group 47"/>
          <p:cNvGrpSpPr/>
          <p:nvPr/>
        </p:nvGrpSpPr>
        <p:grpSpPr>
          <a:xfrm>
            <a:off x="6404402" y="2158671"/>
            <a:ext cx="1908612" cy="1015703"/>
            <a:chOff x="8519122" y="2788968"/>
            <a:chExt cx="2647934" cy="1409148"/>
          </a:xfrm>
        </p:grpSpPr>
        <p:sp>
          <p:nvSpPr>
            <p:cNvPr id="49" name="TextBox 48"/>
            <p:cNvSpPr txBox="1"/>
            <p:nvPr/>
          </p:nvSpPr>
          <p:spPr>
            <a:xfrm>
              <a:off x="10087727" y="3330453"/>
              <a:ext cx="944495" cy="497453"/>
            </a:xfrm>
            <a:prstGeom prst="rect">
              <a:avLst/>
            </a:prstGeom>
            <a:noFill/>
          </p:spPr>
          <p:txBody>
            <a:bodyPr wrap="square" rtlCol="0">
              <a:spAutoFit/>
            </a:bodyPr>
            <a:lstStyle/>
            <a:p>
              <a:pPr algn="ctr" defTabSz="659129">
                <a:defRPr/>
              </a:pPr>
              <a:r>
                <a:rPr lang="en-US" sz="865" kern="0">
                  <a:solidFill>
                    <a:prstClr val="white"/>
                  </a:solidFill>
                  <a:latin typeface="Segoe UI" charset="0"/>
                  <a:ea typeface="Segoe UI" charset="0"/>
                  <a:cs typeface="Segoe UI" charset="0"/>
                </a:rPr>
                <a:t>PATCHING</a:t>
              </a:r>
            </a:p>
          </p:txBody>
        </p:sp>
        <p:sp>
          <p:nvSpPr>
            <p:cNvPr id="50" name="TextBox 49"/>
            <p:cNvSpPr txBox="1"/>
            <p:nvPr/>
          </p:nvSpPr>
          <p:spPr>
            <a:xfrm>
              <a:off x="9025707" y="3838727"/>
              <a:ext cx="2141349" cy="359389"/>
            </a:xfrm>
            <a:prstGeom prst="rect">
              <a:avLst/>
            </a:prstGeom>
            <a:noFill/>
          </p:spPr>
          <p:txBody>
            <a:bodyPr wrap="square" rtlCol="0">
              <a:spAutoFit/>
            </a:bodyPr>
            <a:lstStyle/>
            <a:p>
              <a:pPr algn="ctr" defTabSz="659129">
                <a:lnSpc>
                  <a:spcPts val="1254"/>
                </a:lnSpc>
                <a:defRPr/>
              </a:pPr>
              <a:r>
                <a:rPr lang="en-US" sz="865" kern="0">
                  <a:solidFill>
                    <a:prstClr val="white"/>
                  </a:solidFill>
                  <a:latin typeface="Segoe UI" charset="0"/>
                  <a:ea typeface="Segoe UI" charset="0"/>
                  <a:cs typeface="Segoe UI" charset="0"/>
                </a:rPr>
                <a:t>CONFIG MONITORING</a:t>
              </a:r>
            </a:p>
          </p:txBody>
        </p:sp>
        <p:sp>
          <p:nvSpPr>
            <p:cNvPr id="51" name="TextBox 50"/>
            <p:cNvSpPr txBox="1"/>
            <p:nvPr/>
          </p:nvSpPr>
          <p:spPr>
            <a:xfrm>
              <a:off x="8519122" y="3332876"/>
              <a:ext cx="1404813" cy="497453"/>
            </a:xfrm>
            <a:prstGeom prst="rect">
              <a:avLst/>
            </a:prstGeom>
            <a:noFill/>
          </p:spPr>
          <p:txBody>
            <a:bodyPr wrap="square" rtlCol="0">
              <a:spAutoFit/>
            </a:bodyPr>
            <a:lstStyle/>
            <a:p>
              <a:pPr algn="ctr" defTabSz="659129">
                <a:defRPr/>
              </a:pPr>
              <a:r>
                <a:rPr lang="en-US" sz="865" kern="0">
                  <a:solidFill>
                    <a:prstClr val="white"/>
                  </a:solidFill>
                  <a:latin typeface="Segoe UI" charset="0"/>
                  <a:ea typeface="Segoe UI" charset="0"/>
                  <a:cs typeface="Segoe UI" charset="0"/>
                </a:rPr>
                <a:t>ORCHESTRATION</a:t>
              </a:r>
            </a:p>
          </p:txBody>
        </p:sp>
        <p:pic>
          <p:nvPicPr>
            <p:cNvPr id="52" name="Picture 2" descr="C:\Users\mitchellg\Desktop\Automated_2.png"/>
            <p:cNvPicPr>
              <a:picLocks noChangeAspect="1" noChangeArrowheads="1"/>
            </p:cNvPicPr>
            <p:nvPr/>
          </p:nvPicPr>
          <p:blipFill>
            <a:blip r:embed="rId4" cstate="print">
              <a:lum bright="100000"/>
            </a:blip>
            <a:srcRect/>
            <a:stretch>
              <a:fillRect/>
            </a:stretch>
          </p:blipFill>
          <p:spPr bwMode="auto">
            <a:xfrm>
              <a:off x="8933204" y="2788968"/>
              <a:ext cx="563721" cy="563721"/>
            </a:xfrm>
            <a:prstGeom prst="rect">
              <a:avLst/>
            </a:prstGeom>
            <a:noFill/>
          </p:spPr>
        </p:pic>
        <p:pic>
          <p:nvPicPr>
            <p:cNvPr id="53" name="Picture 7" descr="\\MAGNUM\Projects\Microsoft\Cloud Power FY12\Design\Icons\PNGs\Repair.png"/>
            <p:cNvPicPr>
              <a:picLocks noChangeAspect="1" noChangeArrowheads="1"/>
            </p:cNvPicPr>
            <p:nvPr/>
          </p:nvPicPr>
          <p:blipFill>
            <a:blip r:embed="rId5" cstate="print">
              <a:lum bright="100000"/>
            </a:blip>
            <a:srcRect/>
            <a:stretch>
              <a:fillRect/>
            </a:stretch>
          </p:blipFill>
          <p:spPr bwMode="auto">
            <a:xfrm>
              <a:off x="10265799" y="2822619"/>
              <a:ext cx="526623" cy="526623"/>
            </a:xfrm>
            <a:prstGeom prst="rect">
              <a:avLst/>
            </a:prstGeom>
            <a:noFill/>
          </p:spPr>
        </p:pic>
        <p:sp>
          <p:nvSpPr>
            <p:cNvPr id="54" name="Freeform 104"/>
            <p:cNvSpPr>
              <a:spLocks noEditPoints="1"/>
            </p:cNvSpPr>
            <p:nvPr/>
          </p:nvSpPr>
          <p:spPr bwMode="black">
            <a:xfrm>
              <a:off x="8792510" y="3820697"/>
              <a:ext cx="349186" cy="349186"/>
            </a:xfrm>
            <a:custGeom>
              <a:avLst/>
              <a:gdLst>
                <a:gd name="T0" fmla="*/ 37 w 61"/>
                <a:gd name="T1" fmla="*/ 43 h 61"/>
                <a:gd name="T2" fmla="*/ 18 w 61"/>
                <a:gd name="T3" fmla="*/ 37 h 61"/>
                <a:gd name="T4" fmla="*/ 24 w 61"/>
                <a:gd name="T5" fmla="*/ 18 h 61"/>
                <a:gd name="T6" fmla="*/ 43 w 61"/>
                <a:gd name="T7" fmla="*/ 24 h 61"/>
                <a:gd name="T8" fmla="*/ 37 w 61"/>
                <a:gd name="T9" fmla="*/ 43 h 61"/>
                <a:gd name="T10" fmla="*/ 61 w 61"/>
                <a:gd name="T11" fmla="*/ 28 h 61"/>
                <a:gd name="T12" fmla="*/ 58 w 61"/>
                <a:gd name="T13" fmla="*/ 18 h 61"/>
                <a:gd name="T14" fmla="*/ 50 w 61"/>
                <a:gd name="T15" fmla="*/ 19 h 61"/>
                <a:gd name="T16" fmla="*/ 47 w 61"/>
                <a:gd name="T17" fmla="*/ 15 h 61"/>
                <a:gd name="T18" fmla="*/ 50 w 61"/>
                <a:gd name="T19" fmla="*/ 7 h 61"/>
                <a:gd name="T20" fmla="*/ 41 w 61"/>
                <a:gd name="T21" fmla="*/ 2 h 61"/>
                <a:gd name="T22" fmla="*/ 36 w 61"/>
                <a:gd name="T23" fmla="*/ 9 h 61"/>
                <a:gd name="T24" fmla="*/ 30 w 61"/>
                <a:gd name="T25" fmla="*/ 8 h 61"/>
                <a:gd name="T26" fmla="*/ 27 w 61"/>
                <a:gd name="T27" fmla="*/ 0 h 61"/>
                <a:gd name="T28" fmla="*/ 17 w 61"/>
                <a:gd name="T29" fmla="*/ 3 h 61"/>
                <a:gd name="T30" fmla="*/ 18 w 61"/>
                <a:gd name="T31" fmla="*/ 11 h 61"/>
                <a:gd name="T32" fmla="*/ 15 w 61"/>
                <a:gd name="T33" fmla="*/ 14 h 61"/>
                <a:gd name="T34" fmla="*/ 7 w 61"/>
                <a:gd name="T35" fmla="*/ 11 h 61"/>
                <a:gd name="T36" fmla="*/ 2 w 61"/>
                <a:gd name="T37" fmla="*/ 20 h 61"/>
                <a:gd name="T38" fmla="*/ 8 w 61"/>
                <a:gd name="T39" fmla="*/ 25 h 61"/>
                <a:gd name="T40" fmla="*/ 7 w 61"/>
                <a:gd name="T41" fmla="*/ 30 h 61"/>
                <a:gd name="T42" fmla="*/ 0 w 61"/>
                <a:gd name="T43" fmla="*/ 33 h 61"/>
                <a:gd name="T44" fmla="*/ 2 w 61"/>
                <a:gd name="T45" fmla="*/ 43 h 61"/>
                <a:gd name="T46" fmla="*/ 11 w 61"/>
                <a:gd name="T47" fmla="*/ 42 h 61"/>
                <a:gd name="T48" fmla="*/ 14 w 61"/>
                <a:gd name="T49" fmla="*/ 47 h 61"/>
                <a:gd name="T50" fmla="*/ 11 w 61"/>
                <a:gd name="T51" fmla="*/ 54 h 61"/>
                <a:gd name="T52" fmla="*/ 20 w 61"/>
                <a:gd name="T53" fmla="*/ 59 h 61"/>
                <a:gd name="T54" fmla="*/ 25 w 61"/>
                <a:gd name="T55" fmla="*/ 53 h 61"/>
                <a:gd name="T56" fmla="*/ 30 w 61"/>
                <a:gd name="T57" fmla="*/ 53 h 61"/>
                <a:gd name="T58" fmla="*/ 33 w 61"/>
                <a:gd name="T59" fmla="*/ 61 h 61"/>
                <a:gd name="T60" fmla="*/ 43 w 61"/>
                <a:gd name="T61" fmla="*/ 58 h 61"/>
                <a:gd name="T62" fmla="*/ 42 w 61"/>
                <a:gd name="T63" fmla="*/ 50 h 61"/>
                <a:gd name="T64" fmla="*/ 46 w 61"/>
                <a:gd name="T65" fmla="*/ 47 h 61"/>
                <a:gd name="T66" fmla="*/ 54 w 61"/>
                <a:gd name="T67" fmla="*/ 50 h 61"/>
                <a:gd name="T68" fmla="*/ 59 w 61"/>
                <a:gd name="T69" fmla="*/ 41 h 61"/>
                <a:gd name="T70" fmla="*/ 52 w 61"/>
                <a:gd name="T71" fmla="*/ 36 h 61"/>
                <a:gd name="T72" fmla="*/ 53 w 61"/>
                <a:gd name="T73" fmla="*/ 31 h 61"/>
                <a:gd name="T74" fmla="*/ 61 w 61"/>
                <a:gd name="T75" fmla="*/ 28 h 61"/>
                <a:gd name="T76" fmla="*/ 28 w 61"/>
                <a:gd name="T77" fmla="*/ 26 h 61"/>
                <a:gd name="T78" fmla="*/ 26 w 61"/>
                <a:gd name="T79" fmla="*/ 33 h 61"/>
                <a:gd name="T80" fmla="*/ 33 w 61"/>
                <a:gd name="T81" fmla="*/ 35 h 61"/>
                <a:gd name="T82" fmla="*/ 35 w 61"/>
                <a:gd name="T83" fmla="*/ 28 h 61"/>
                <a:gd name="T84" fmla="*/ 28 w 61"/>
                <a:gd name="T85" fmla="*/ 26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1" h="61">
                  <a:moveTo>
                    <a:pt x="37" y="43"/>
                  </a:moveTo>
                  <a:cubicBezTo>
                    <a:pt x="30" y="47"/>
                    <a:pt x="21" y="44"/>
                    <a:pt x="18" y="37"/>
                  </a:cubicBezTo>
                  <a:cubicBezTo>
                    <a:pt x="14" y="30"/>
                    <a:pt x="17" y="21"/>
                    <a:pt x="24" y="18"/>
                  </a:cubicBezTo>
                  <a:cubicBezTo>
                    <a:pt x="31" y="14"/>
                    <a:pt x="39" y="17"/>
                    <a:pt x="43" y="24"/>
                  </a:cubicBezTo>
                  <a:cubicBezTo>
                    <a:pt x="47" y="31"/>
                    <a:pt x="44" y="40"/>
                    <a:pt x="37" y="43"/>
                  </a:cubicBezTo>
                  <a:moveTo>
                    <a:pt x="61" y="28"/>
                  </a:moveTo>
                  <a:cubicBezTo>
                    <a:pt x="58" y="18"/>
                    <a:pt x="58" y="18"/>
                    <a:pt x="58" y="18"/>
                  </a:cubicBezTo>
                  <a:cubicBezTo>
                    <a:pt x="50" y="19"/>
                    <a:pt x="50" y="19"/>
                    <a:pt x="50" y="19"/>
                  </a:cubicBezTo>
                  <a:cubicBezTo>
                    <a:pt x="49" y="17"/>
                    <a:pt x="48" y="16"/>
                    <a:pt x="47" y="15"/>
                  </a:cubicBezTo>
                  <a:cubicBezTo>
                    <a:pt x="50" y="7"/>
                    <a:pt x="50" y="7"/>
                    <a:pt x="50" y="7"/>
                  </a:cubicBezTo>
                  <a:cubicBezTo>
                    <a:pt x="41" y="2"/>
                    <a:pt x="41" y="2"/>
                    <a:pt x="41" y="2"/>
                  </a:cubicBezTo>
                  <a:cubicBezTo>
                    <a:pt x="36" y="9"/>
                    <a:pt x="36" y="9"/>
                    <a:pt x="36" y="9"/>
                  </a:cubicBezTo>
                  <a:cubicBezTo>
                    <a:pt x="34" y="8"/>
                    <a:pt x="32" y="8"/>
                    <a:pt x="30" y="8"/>
                  </a:cubicBezTo>
                  <a:cubicBezTo>
                    <a:pt x="27" y="0"/>
                    <a:pt x="27" y="0"/>
                    <a:pt x="27" y="0"/>
                  </a:cubicBezTo>
                  <a:cubicBezTo>
                    <a:pt x="17" y="3"/>
                    <a:pt x="17" y="3"/>
                    <a:pt x="17" y="3"/>
                  </a:cubicBezTo>
                  <a:cubicBezTo>
                    <a:pt x="18" y="11"/>
                    <a:pt x="18" y="11"/>
                    <a:pt x="18" y="11"/>
                  </a:cubicBezTo>
                  <a:cubicBezTo>
                    <a:pt x="17" y="12"/>
                    <a:pt x="16" y="13"/>
                    <a:pt x="15" y="14"/>
                  </a:cubicBezTo>
                  <a:cubicBezTo>
                    <a:pt x="7" y="11"/>
                    <a:pt x="7" y="11"/>
                    <a:pt x="7" y="11"/>
                  </a:cubicBezTo>
                  <a:cubicBezTo>
                    <a:pt x="2" y="20"/>
                    <a:pt x="2" y="20"/>
                    <a:pt x="2" y="20"/>
                  </a:cubicBezTo>
                  <a:cubicBezTo>
                    <a:pt x="8" y="25"/>
                    <a:pt x="8" y="25"/>
                    <a:pt x="8" y="25"/>
                  </a:cubicBezTo>
                  <a:cubicBezTo>
                    <a:pt x="8" y="27"/>
                    <a:pt x="7" y="28"/>
                    <a:pt x="7" y="30"/>
                  </a:cubicBezTo>
                  <a:cubicBezTo>
                    <a:pt x="0" y="33"/>
                    <a:pt x="0" y="33"/>
                    <a:pt x="0" y="33"/>
                  </a:cubicBezTo>
                  <a:cubicBezTo>
                    <a:pt x="2" y="43"/>
                    <a:pt x="2" y="43"/>
                    <a:pt x="2" y="43"/>
                  </a:cubicBezTo>
                  <a:cubicBezTo>
                    <a:pt x="11" y="42"/>
                    <a:pt x="11" y="42"/>
                    <a:pt x="11" y="42"/>
                  </a:cubicBezTo>
                  <a:cubicBezTo>
                    <a:pt x="12" y="44"/>
                    <a:pt x="13" y="45"/>
                    <a:pt x="14" y="47"/>
                  </a:cubicBezTo>
                  <a:cubicBezTo>
                    <a:pt x="11" y="54"/>
                    <a:pt x="11" y="54"/>
                    <a:pt x="11" y="54"/>
                  </a:cubicBezTo>
                  <a:cubicBezTo>
                    <a:pt x="20" y="59"/>
                    <a:pt x="20" y="59"/>
                    <a:pt x="20" y="59"/>
                  </a:cubicBezTo>
                  <a:cubicBezTo>
                    <a:pt x="25" y="53"/>
                    <a:pt x="25" y="53"/>
                    <a:pt x="25" y="53"/>
                  </a:cubicBezTo>
                  <a:cubicBezTo>
                    <a:pt x="26" y="53"/>
                    <a:pt x="28" y="53"/>
                    <a:pt x="30" y="53"/>
                  </a:cubicBezTo>
                  <a:cubicBezTo>
                    <a:pt x="33" y="61"/>
                    <a:pt x="33" y="61"/>
                    <a:pt x="33" y="61"/>
                  </a:cubicBezTo>
                  <a:cubicBezTo>
                    <a:pt x="43" y="58"/>
                    <a:pt x="43" y="58"/>
                    <a:pt x="43" y="58"/>
                  </a:cubicBezTo>
                  <a:cubicBezTo>
                    <a:pt x="42" y="50"/>
                    <a:pt x="42" y="50"/>
                    <a:pt x="42" y="50"/>
                  </a:cubicBezTo>
                  <a:cubicBezTo>
                    <a:pt x="44" y="49"/>
                    <a:pt x="45" y="48"/>
                    <a:pt x="46" y="47"/>
                  </a:cubicBezTo>
                  <a:cubicBezTo>
                    <a:pt x="54" y="50"/>
                    <a:pt x="54" y="50"/>
                    <a:pt x="54" y="50"/>
                  </a:cubicBezTo>
                  <a:cubicBezTo>
                    <a:pt x="59" y="41"/>
                    <a:pt x="59" y="41"/>
                    <a:pt x="59" y="41"/>
                  </a:cubicBezTo>
                  <a:cubicBezTo>
                    <a:pt x="52" y="36"/>
                    <a:pt x="52" y="36"/>
                    <a:pt x="52" y="36"/>
                  </a:cubicBezTo>
                  <a:cubicBezTo>
                    <a:pt x="53" y="34"/>
                    <a:pt x="53" y="33"/>
                    <a:pt x="53" y="31"/>
                  </a:cubicBezTo>
                  <a:lnTo>
                    <a:pt x="61" y="28"/>
                  </a:lnTo>
                  <a:close/>
                  <a:moveTo>
                    <a:pt x="28" y="26"/>
                  </a:moveTo>
                  <a:cubicBezTo>
                    <a:pt x="25" y="27"/>
                    <a:pt x="24" y="30"/>
                    <a:pt x="26" y="33"/>
                  </a:cubicBezTo>
                  <a:cubicBezTo>
                    <a:pt x="27" y="35"/>
                    <a:pt x="30" y="36"/>
                    <a:pt x="33" y="35"/>
                  </a:cubicBezTo>
                  <a:cubicBezTo>
                    <a:pt x="35" y="34"/>
                    <a:pt x="36" y="31"/>
                    <a:pt x="35" y="28"/>
                  </a:cubicBezTo>
                  <a:cubicBezTo>
                    <a:pt x="34" y="26"/>
                    <a:pt x="31" y="25"/>
                    <a:pt x="28" y="26"/>
                  </a:cubicBezTo>
                  <a:close/>
                </a:path>
              </a:pathLst>
            </a:custGeom>
            <a:solidFill>
              <a:srgbClr val="FFFFFF"/>
            </a:solidFill>
            <a:ln>
              <a:noFill/>
            </a:ln>
            <a:extLst/>
          </p:spPr>
          <p:txBody>
            <a:bodyPr vert="horz" wrap="square" lIns="65909" tIns="32954" rIns="65909" bIns="32954" numCol="1" anchor="t" anchorCtr="0" compatLnSpc="1">
              <a:prstTxWarp prst="textNoShape">
                <a:avLst/>
              </a:prstTxWarp>
            </a:bodyPr>
            <a:lstStyle/>
            <a:p>
              <a:pPr defTabSz="659129">
                <a:defRPr/>
              </a:pPr>
              <a:endParaRPr lang="en-US" sz="1298" kern="0">
                <a:solidFill>
                  <a:prstClr val="white"/>
                </a:solidFill>
                <a:latin typeface="Segoe UI" charset="0"/>
                <a:ea typeface="Segoe UI" charset="0"/>
                <a:cs typeface="Segoe UI" charset="0"/>
              </a:endParaRPr>
            </a:p>
          </p:txBody>
        </p:sp>
      </p:grpSp>
      <p:cxnSp>
        <p:nvCxnSpPr>
          <p:cNvPr id="55" name="Straight Connector 54"/>
          <p:cNvCxnSpPr/>
          <p:nvPr/>
        </p:nvCxnSpPr>
        <p:spPr>
          <a:xfrm flipH="1">
            <a:off x="1803557" y="4489797"/>
            <a:ext cx="2389049" cy="0"/>
          </a:xfrm>
          <a:prstGeom prst="line">
            <a:avLst/>
          </a:prstGeom>
          <a:ln>
            <a:solidFill>
              <a:schemeClr val="tx1"/>
            </a:solidFill>
            <a:headEnd type="oval"/>
            <a:tailEnd type="none"/>
          </a:ln>
        </p:spPr>
        <p:style>
          <a:lnRef idx="1">
            <a:schemeClr val="accent3"/>
          </a:lnRef>
          <a:fillRef idx="0">
            <a:schemeClr val="accent3"/>
          </a:fillRef>
          <a:effectRef idx="0">
            <a:schemeClr val="accent3"/>
          </a:effectRef>
          <a:fontRef idx="minor">
            <a:schemeClr val="tx1"/>
          </a:fontRef>
        </p:style>
      </p:cxnSp>
      <p:cxnSp>
        <p:nvCxnSpPr>
          <p:cNvPr id="56" name="Straight Connector 55"/>
          <p:cNvCxnSpPr/>
          <p:nvPr/>
        </p:nvCxnSpPr>
        <p:spPr>
          <a:xfrm flipH="1">
            <a:off x="1498370" y="1790655"/>
            <a:ext cx="2325513" cy="0"/>
          </a:xfrm>
          <a:prstGeom prst="line">
            <a:avLst/>
          </a:prstGeom>
          <a:ln>
            <a:solidFill>
              <a:schemeClr val="tx1"/>
            </a:solidFill>
            <a:headEnd type="oval"/>
            <a:tailEnd type="none"/>
          </a:ln>
        </p:spPr>
        <p:style>
          <a:lnRef idx="1">
            <a:schemeClr val="accent3"/>
          </a:lnRef>
          <a:fillRef idx="0">
            <a:schemeClr val="accent3"/>
          </a:fillRef>
          <a:effectRef idx="0">
            <a:schemeClr val="accent3"/>
          </a:effectRef>
          <a:fontRef idx="minor">
            <a:schemeClr val="tx1"/>
          </a:fontRef>
        </p:style>
      </p:cxnSp>
      <p:grpSp>
        <p:nvGrpSpPr>
          <p:cNvPr id="57" name="Group 56"/>
          <p:cNvGrpSpPr/>
          <p:nvPr/>
        </p:nvGrpSpPr>
        <p:grpSpPr>
          <a:xfrm>
            <a:off x="5917972" y="3787252"/>
            <a:ext cx="2126852" cy="632251"/>
            <a:chOff x="7844269" y="5048405"/>
            <a:chExt cx="2950712" cy="877160"/>
          </a:xfrm>
        </p:grpSpPr>
        <p:sp>
          <p:nvSpPr>
            <p:cNvPr id="58" name="TextBox 57"/>
            <p:cNvSpPr txBox="1"/>
            <p:nvPr/>
          </p:nvSpPr>
          <p:spPr>
            <a:xfrm>
              <a:off x="9850488" y="5612790"/>
              <a:ext cx="944493" cy="312775"/>
            </a:xfrm>
            <a:prstGeom prst="rect">
              <a:avLst/>
            </a:prstGeom>
            <a:noFill/>
          </p:spPr>
          <p:txBody>
            <a:bodyPr wrap="square" rtlCol="0">
              <a:spAutoFit/>
            </a:bodyPr>
            <a:lstStyle/>
            <a:p>
              <a:pPr algn="ctr" defTabSz="659129">
                <a:defRPr/>
              </a:pPr>
              <a:r>
                <a:rPr lang="en-US" sz="865" kern="0">
                  <a:solidFill>
                    <a:prstClr val="white"/>
                  </a:solidFill>
                  <a:latin typeface="Segoe UI" charset="0"/>
                  <a:ea typeface="Segoe UI" charset="0"/>
                  <a:cs typeface="Segoe UI" charset="0"/>
                </a:rPr>
                <a:t>ALERTS</a:t>
              </a:r>
            </a:p>
          </p:txBody>
        </p:sp>
        <p:sp>
          <p:nvSpPr>
            <p:cNvPr id="59" name="TextBox 58"/>
            <p:cNvSpPr txBox="1"/>
            <p:nvPr/>
          </p:nvSpPr>
          <p:spPr>
            <a:xfrm>
              <a:off x="8864183" y="5612790"/>
              <a:ext cx="1119649" cy="312775"/>
            </a:xfrm>
            <a:prstGeom prst="rect">
              <a:avLst/>
            </a:prstGeom>
            <a:noFill/>
          </p:spPr>
          <p:txBody>
            <a:bodyPr wrap="square" rtlCol="0">
              <a:spAutoFit/>
            </a:bodyPr>
            <a:lstStyle/>
            <a:p>
              <a:pPr algn="ctr" defTabSz="659129">
                <a:defRPr/>
              </a:pPr>
              <a:r>
                <a:rPr lang="en-US" sz="865" kern="0">
                  <a:solidFill>
                    <a:prstClr val="white"/>
                  </a:solidFill>
                  <a:latin typeface="Segoe UI" charset="0"/>
                  <a:ea typeface="Segoe UI" charset="0"/>
                  <a:cs typeface="Segoe UI" charset="0"/>
                </a:rPr>
                <a:t>DISCOVERY</a:t>
              </a:r>
            </a:p>
          </p:txBody>
        </p:sp>
        <p:sp>
          <p:nvSpPr>
            <p:cNvPr id="60" name="TextBox 59"/>
            <p:cNvSpPr txBox="1"/>
            <p:nvPr/>
          </p:nvSpPr>
          <p:spPr>
            <a:xfrm>
              <a:off x="7844269" y="5612790"/>
              <a:ext cx="1119649" cy="312775"/>
            </a:xfrm>
            <a:prstGeom prst="rect">
              <a:avLst/>
            </a:prstGeom>
            <a:noFill/>
          </p:spPr>
          <p:txBody>
            <a:bodyPr wrap="square" rtlCol="0">
              <a:spAutoFit/>
            </a:bodyPr>
            <a:lstStyle/>
            <a:p>
              <a:pPr algn="ctr" defTabSz="659129">
                <a:defRPr/>
              </a:pPr>
              <a:r>
                <a:rPr lang="en-US" sz="865" kern="0">
                  <a:solidFill>
                    <a:prstClr val="white"/>
                  </a:solidFill>
                  <a:latin typeface="Segoe UI" charset="0"/>
                  <a:ea typeface="Segoe UI" charset="0"/>
                  <a:cs typeface="Segoe UI" charset="0"/>
                </a:rPr>
                <a:t>ANALYTICS</a:t>
              </a:r>
            </a:p>
          </p:txBody>
        </p:sp>
        <p:pic>
          <p:nvPicPr>
            <p:cNvPr id="62" name="Picture 74"/>
            <p:cNvPicPr>
              <a:picLocks noChangeAspect="1" noChangeArrowheads="1"/>
            </p:cNvPicPr>
            <p:nvPr/>
          </p:nvPicPr>
          <p:blipFill>
            <a:blip r:embed="rId6" cstate="print">
              <a:lum bright="100000"/>
              <a:extLst>
                <a:ext uri="{28A0092B-C50C-407E-A947-70E740481C1C}">
                  <a14:useLocalDpi xmlns:a14="http://schemas.microsoft.com/office/drawing/2010/main" val="0"/>
                </a:ext>
              </a:extLst>
            </a:blip>
            <a:srcRect/>
            <a:stretch>
              <a:fillRect/>
            </a:stretch>
          </p:blipFill>
          <p:spPr bwMode="black">
            <a:xfrm>
              <a:off x="10141459" y="5125767"/>
              <a:ext cx="385472" cy="3236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3" name="Freeform 8"/>
            <p:cNvSpPr>
              <a:spLocks noEditPoints="1"/>
            </p:cNvSpPr>
            <p:nvPr/>
          </p:nvSpPr>
          <p:spPr bwMode="black">
            <a:xfrm>
              <a:off x="9066173" y="5048405"/>
              <a:ext cx="530866" cy="530728"/>
            </a:xfrm>
            <a:custGeom>
              <a:avLst/>
              <a:gdLst>
                <a:gd name="T0" fmla="*/ 226 w 300"/>
                <a:gd name="T1" fmla="*/ 193 h 300"/>
                <a:gd name="T2" fmla="*/ 233 w 300"/>
                <a:gd name="T3" fmla="*/ 157 h 300"/>
                <a:gd name="T4" fmla="*/ 233 w 300"/>
                <a:gd name="T5" fmla="*/ 128 h 300"/>
                <a:gd name="T6" fmla="*/ 142 w 300"/>
                <a:gd name="T7" fmla="*/ 51 h 300"/>
                <a:gd name="T8" fmla="*/ 52 w 300"/>
                <a:gd name="T9" fmla="*/ 128 h 300"/>
                <a:gd name="T10" fmla="*/ 52 w 300"/>
                <a:gd name="T11" fmla="*/ 157 h 300"/>
                <a:gd name="T12" fmla="*/ 142 w 300"/>
                <a:gd name="T13" fmla="*/ 234 h 300"/>
                <a:gd name="T14" fmla="*/ 183 w 300"/>
                <a:gd name="T15" fmla="*/ 224 h 300"/>
                <a:gd name="T16" fmla="*/ 193 w 300"/>
                <a:gd name="T17" fmla="*/ 226 h 300"/>
                <a:gd name="T18" fmla="*/ 270 w 300"/>
                <a:gd name="T19" fmla="*/ 300 h 300"/>
                <a:gd name="T20" fmla="*/ 298 w 300"/>
                <a:gd name="T21" fmla="*/ 275 h 300"/>
                <a:gd name="T22" fmla="*/ 206 w 300"/>
                <a:gd name="T23" fmla="*/ 157 h 300"/>
                <a:gd name="T24" fmla="*/ 142 w 300"/>
                <a:gd name="T25" fmla="*/ 208 h 300"/>
                <a:gd name="T26" fmla="*/ 78 w 300"/>
                <a:gd name="T27" fmla="*/ 157 h 300"/>
                <a:gd name="T28" fmla="*/ 78 w 300"/>
                <a:gd name="T29" fmla="*/ 128 h 300"/>
                <a:gd name="T30" fmla="*/ 142 w 300"/>
                <a:gd name="T31" fmla="*/ 77 h 300"/>
                <a:gd name="T32" fmla="*/ 206 w 300"/>
                <a:gd name="T33" fmla="*/ 128 h 300"/>
                <a:gd name="T34" fmla="*/ 206 w 300"/>
                <a:gd name="T35" fmla="*/ 157 h 300"/>
                <a:gd name="T36" fmla="*/ 197 w 300"/>
                <a:gd name="T37" fmla="*/ 142 h 300"/>
                <a:gd name="T38" fmla="*/ 156 w 300"/>
                <a:gd name="T39" fmla="*/ 157 h 300"/>
                <a:gd name="T40" fmla="*/ 142 w 300"/>
                <a:gd name="T41" fmla="*/ 197 h 300"/>
                <a:gd name="T42" fmla="*/ 128 w 300"/>
                <a:gd name="T43" fmla="*/ 157 h 300"/>
                <a:gd name="T44" fmla="*/ 87 w 300"/>
                <a:gd name="T45" fmla="*/ 142 h 300"/>
                <a:gd name="T46" fmla="*/ 128 w 300"/>
                <a:gd name="T47" fmla="*/ 128 h 300"/>
                <a:gd name="T48" fmla="*/ 142 w 300"/>
                <a:gd name="T49" fmla="*/ 88 h 300"/>
                <a:gd name="T50" fmla="*/ 156 w 300"/>
                <a:gd name="T51" fmla="*/ 128 h 300"/>
                <a:gd name="T52" fmla="*/ 142 w 300"/>
                <a:gd name="T53" fmla="*/ 40 h 300"/>
                <a:gd name="T54" fmla="*/ 128 w 300"/>
                <a:gd name="T55" fmla="*/ 0 h 300"/>
                <a:gd name="T56" fmla="*/ 156 w 300"/>
                <a:gd name="T57" fmla="*/ 41 h 300"/>
                <a:gd name="T58" fmla="*/ 40 w 300"/>
                <a:gd name="T59" fmla="*/ 142 h 300"/>
                <a:gd name="T60" fmla="*/ 0 w 300"/>
                <a:gd name="T61" fmla="*/ 157 h 300"/>
                <a:gd name="T62" fmla="*/ 41 w 300"/>
                <a:gd name="T63" fmla="*/ 128 h 300"/>
                <a:gd name="T64" fmla="*/ 142 w 300"/>
                <a:gd name="T65" fmla="*/ 245 h 300"/>
                <a:gd name="T66" fmla="*/ 156 w 300"/>
                <a:gd name="T67" fmla="*/ 285 h 300"/>
                <a:gd name="T68" fmla="*/ 128 w 300"/>
                <a:gd name="T69" fmla="*/ 244 h 300"/>
                <a:gd name="T70" fmla="*/ 245 w 300"/>
                <a:gd name="T71" fmla="*/ 142 h 300"/>
                <a:gd name="T72" fmla="*/ 285 w 300"/>
                <a:gd name="T73" fmla="*/ 128 h 300"/>
                <a:gd name="T74" fmla="*/ 243 w 300"/>
                <a:gd name="T75" fmla="*/ 15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00" h="300">
                  <a:moveTo>
                    <a:pt x="298" y="266"/>
                  </a:moveTo>
                  <a:cubicBezTo>
                    <a:pt x="226" y="193"/>
                    <a:pt x="226" y="193"/>
                    <a:pt x="226" y="193"/>
                  </a:cubicBezTo>
                  <a:cubicBezTo>
                    <a:pt x="223" y="191"/>
                    <a:pt x="222" y="186"/>
                    <a:pt x="224" y="183"/>
                  </a:cubicBezTo>
                  <a:cubicBezTo>
                    <a:pt x="228" y="175"/>
                    <a:pt x="231" y="166"/>
                    <a:pt x="233" y="157"/>
                  </a:cubicBezTo>
                  <a:cubicBezTo>
                    <a:pt x="233" y="152"/>
                    <a:pt x="234" y="147"/>
                    <a:pt x="234" y="142"/>
                  </a:cubicBezTo>
                  <a:cubicBezTo>
                    <a:pt x="234" y="138"/>
                    <a:pt x="233" y="133"/>
                    <a:pt x="233" y="128"/>
                  </a:cubicBezTo>
                  <a:cubicBezTo>
                    <a:pt x="227" y="89"/>
                    <a:pt x="196" y="58"/>
                    <a:pt x="156" y="52"/>
                  </a:cubicBezTo>
                  <a:cubicBezTo>
                    <a:pt x="152" y="51"/>
                    <a:pt x="147" y="51"/>
                    <a:pt x="142" y="51"/>
                  </a:cubicBezTo>
                  <a:cubicBezTo>
                    <a:pt x="137" y="51"/>
                    <a:pt x="133" y="51"/>
                    <a:pt x="128" y="52"/>
                  </a:cubicBezTo>
                  <a:cubicBezTo>
                    <a:pt x="89" y="58"/>
                    <a:pt x="58" y="89"/>
                    <a:pt x="52" y="128"/>
                  </a:cubicBezTo>
                  <a:cubicBezTo>
                    <a:pt x="51" y="133"/>
                    <a:pt x="51" y="138"/>
                    <a:pt x="51" y="142"/>
                  </a:cubicBezTo>
                  <a:cubicBezTo>
                    <a:pt x="51" y="147"/>
                    <a:pt x="51" y="152"/>
                    <a:pt x="52" y="157"/>
                  </a:cubicBezTo>
                  <a:cubicBezTo>
                    <a:pt x="58" y="196"/>
                    <a:pt x="89" y="227"/>
                    <a:pt x="128" y="233"/>
                  </a:cubicBezTo>
                  <a:cubicBezTo>
                    <a:pt x="133" y="234"/>
                    <a:pt x="137" y="234"/>
                    <a:pt x="142" y="234"/>
                  </a:cubicBezTo>
                  <a:cubicBezTo>
                    <a:pt x="147" y="234"/>
                    <a:pt x="152" y="234"/>
                    <a:pt x="156" y="233"/>
                  </a:cubicBezTo>
                  <a:cubicBezTo>
                    <a:pt x="166" y="231"/>
                    <a:pt x="175" y="228"/>
                    <a:pt x="183" y="224"/>
                  </a:cubicBezTo>
                  <a:cubicBezTo>
                    <a:pt x="184" y="224"/>
                    <a:pt x="185" y="223"/>
                    <a:pt x="187" y="223"/>
                  </a:cubicBezTo>
                  <a:cubicBezTo>
                    <a:pt x="189" y="223"/>
                    <a:pt x="192" y="224"/>
                    <a:pt x="193" y="226"/>
                  </a:cubicBezTo>
                  <a:cubicBezTo>
                    <a:pt x="265" y="298"/>
                    <a:pt x="265" y="298"/>
                    <a:pt x="265" y="298"/>
                  </a:cubicBezTo>
                  <a:cubicBezTo>
                    <a:pt x="267" y="299"/>
                    <a:pt x="268" y="300"/>
                    <a:pt x="270" y="300"/>
                  </a:cubicBezTo>
                  <a:cubicBezTo>
                    <a:pt x="272" y="300"/>
                    <a:pt x="273" y="299"/>
                    <a:pt x="275" y="298"/>
                  </a:cubicBezTo>
                  <a:cubicBezTo>
                    <a:pt x="298" y="275"/>
                    <a:pt x="298" y="275"/>
                    <a:pt x="298" y="275"/>
                  </a:cubicBezTo>
                  <a:cubicBezTo>
                    <a:pt x="300" y="272"/>
                    <a:pt x="300" y="268"/>
                    <a:pt x="298" y="266"/>
                  </a:cubicBezTo>
                  <a:close/>
                  <a:moveTo>
                    <a:pt x="206" y="157"/>
                  </a:moveTo>
                  <a:cubicBezTo>
                    <a:pt x="201" y="181"/>
                    <a:pt x="181" y="201"/>
                    <a:pt x="156" y="206"/>
                  </a:cubicBezTo>
                  <a:cubicBezTo>
                    <a:pt x="152" y="207"/>
                    <a:pt x="147" y="208"/>
                    <a:pt x="142" y="208"/>
                  </a:cubicBezTo>
                  <a:cubicBezTo>
                    <a:pt x="137" y="208"/>
                    <a:pt x="133" y="207"/>
                    <a:pt x="128" y="206"/>
                  </a:cubicBezTo>
                  <a:cubicBezTo>
                    <a:pt x="103" y="201"/>
                    <a:pt x="84" y="181"/>
                    <a:pt x="78" y="157"/>
                  </a:cubicBezTo>
                  <a:cubicBezTo>
                    <a:pt x="77" y="152"/>
                    <a:pt x="77" y="147"/>
                    <a:pt x="77" y="142"/>
                  </a:cubicBezTo>
                  <a:cubicBezTo>
                    <a:pt x="77" y="138"/>
                    <a:pt x="77" y="133"/>
                    <a:pt x="78" y="128"/>
                  </a:cubicBezTo>
                  <a:cubicBezTo>
                    <a:pt x="84" y="103"/>
                    <a:pt x="103" y="84"/>
                    <a:pt x="128" y="79"/>
                  </a:cubicBezTo>
                  <a:cubicBezTo>
                    <a:pt x="133" y="78"/>
                    <a:pt x="137" y="77"/>
                    <a:pt x="142" y="77"/>
                  </a:cubicBezTo>
                  <a:cubicBezTo>
                    <a:pt x="147" y="77"/>
                    <a:pt x="152" y="78"/>
                    <a:pt x="156" y="79"/>
                  </a:cubicBezTo>
                  <a:cubicBezTo>
                    <a:pt x="181" y="84"/>
                    <a:pt x="201" y="103"/>
                    <a:pt x="206" y="128"/>
                  </a:cubicBezTo>
                  <a:cubicBezTo>
                    <a:pt x="207" y="133"/>
                    <a:pt x="208" y="138"/>
                    <a:pt x="208" y="142"/>
                  </a:cubicBezTo>
                  <a:cubicBezTo>
                    <a:pt x="208" y="147"/>
                    <a:pt x="207" y="152"/>
                    <a:pt x="206" y="157"/>
                  </a:cubicBezTo>
                  <a:close/>
                  <a:moveTo>
                    <a:pt x="195" y="128"/>
                  </a:moveTo>
                  <a:cubicBezTo>
                    <a:pt x="196" y="133"/>
                    <a:pt x="197" y="138"/>
                    <a:pt x="197" y="142"/>
                  </a:cubicBezTo>
                  <a:cubicBezTo>
                    <a:pt x="197" y="147"/>
                    <a:pt x="196" y="152"/>
                    <a:pt x="195" y="157"/>
                  </a:cubicBezTo>
                  <a:cubicBezTo>
                    <a:pt x="156" y="157"/>
                    <a:pt x="156" y="157"/>
                    <a:pt x="156" y="157"/>
                  </a:cubicBezTo>
                  <a:cubicBezTo>
                    <a:pt x="156" y="195"/>
                    <a:pt x="156" y="195"/>
                    <a:pt x="156" y="195"/>
                  </a:cubicBezTo>
                  <a:cubicBezTo>
                    <a:pt x="152" y="197"/>
                    <a:pt x="147" y="197"/>
                    <a:pt x="142" y="197"/>
                  </a:cubicBezTo>
                  <a:cubicBezTo>
                    <a:pt x="137" y="197"/>
                    <a:pt x="133" y="197"/>
                    <a:pt x="128" y="195"/>
                  </a:cubicBezTo>
                  <a:cubicBezTo>
                    <a:pt x="128" y="157"/>
                    <a:pt x="128" y="157"/>
                    <a:pt x="128" y="157"/>
                  </a:cubicBezTo>
                  <a:cubicBezTo>
                    <a:pt x="89" y="157"/>
                    <a:pt x="89" y="157"/>
                    <a:pt x="89" y="157"/>
                  </a:cubicBezTo>
                  <a:cubicBezTo>
                    <a:pt x="88" y="152"/>
                    <a:pt x="87" y="147"/>
                    <a:pt x="87" y="142"/>
                  </a:cubicBezTo>
                  <a:cubicBezTo>
                    <a:pt x="87" y="138"/>
                    <a:pt x="88" y="133"/>
                    <a:pt x="89" y="128"/>
                  </a:cubicBezTo>
                  <a:cubicBezTo>
                    <a:pt x="128" y="128"/>
                    <a:pt x="128" y="128"/>
                    <a:pt x="128" y="128"/>
                  </a:cubicBezTo>
                  <a:cubicBezTo>
                    <a:pt x="128" y="90"/>
                    <a:pt x="128" y="90"/>
                    <a:pt x="128" y="90"/>
                  </a:cubicBezTo>
                  <a:cubicBezTo>
                    <a:pt x="133" y="88"/>
                    <a:pt x="137" y="88"/>
                    <a:pt x="142" y="88"/>
                  </a:cubicBezTo>
                  <a:cubicBezTo>
                    <a:pt x="147" y="88"/>
                    <a:pt x="152" y="88"/>
                    <a:pt x="156" y="90"/>
                  </a:cubicBezTo>
                  <a:cubicBezTo>
                    <a:pt x="156" y="128"/>
                    <a:pt x="156" y="128"/>
                    <a:pt x="156" y="128"/>
                  </a:cubicBezTo>
                  <a:lnTo>
                    <a:pt x="195" y="128"/>
                  </a:lnTo>
                  <a:close/>
                  <a:moveTo>
                    <a:pt x="142" y="40"/>
                  </a:moveTo>
                  <a:cubicBezTo>
                    <a:pt x="137" y="40"/>
                    <a:pt x="133" y="41"/>
                    <a:pt x="128" y="41"/>
                  </a:cubicBezTo>
                  <a:cubicBezTo>
                    <a:pt x="128" y="0"/>
                    <a:pt x="128" y="0"/>
                    <a:pt x="128" y="0"/>
                  </a:cubicBezTo>
                  <a:cubicBezTo>
                    <a:pt x="156" y="0"/>
                    <a:pt x="156" y="0"/>
                    <a:pt x="156" y="0"/>
                  </a:cubicBezTo>
                  <a:cubicBezTo>
                    <a:pt x="156" y="41"/>
                    <a:pt x="156" y="41"/>
                    <a:pt x="156" y="41"/>
                  </a:cubicBezTo>
                  <a:cubicBezTo>
                    <a:pt x="152" y="41"/>
                    <a:pt x="147" y="40"/>
                    <a:pt x="142" y="40"/>
                  </a:cubicBezTo>
                  <a:close/>
                  <a:moveTo>
                    <a:pt x="40" y="142"/>
                  </a:moveTo>
                  <a:cubicBezTo>
                    <a:pt x="40" y="147"/>
                    <a:pt x="40" y="152"/>
                    <a:pt x="41" y="157"/>
                  </a:cubicBezTo>
                  <a:cubicBezTo>
                    <a:pt x="0" y="157"/>
                    <a:pt x="0" y="157"/>
                    <a:pt x="0" y="157"/>
                  </a:cubicBezTo>
                  <a:cubicBezTo>
                    <a:pt x="0" y="128"/>
                    <a:pt x="0" y="128"/>
                    <a:pt x="0" y="128"/>
                  </a:cubicBezTo>
                  <a:cubicBezTo>
                    <a:pt x="41" y="128"/>
                    <a:pt x="41" y="128"/>
                    <a:pt x="41" y="128"/>
                  </a:cubicBezTo>
                  <a:cubicBezTo>
                    <a:pt x="40" y="133"/>
                    <a:pt x="40" y="138"/>
                    <a:pt x="40" y="142"/>
                  </a:cubicBezTo>
                  <a:close/>
                  <a:moveTo>
                    <a:pt x="142" y="245"/>
                  </a:moveTo>
                  <a:cubicBezTo>
                    <a:pt x="147" y="245"/>
                    <a:pt x="152" y="244"/>
                    <a:pt x="156" y="244"/>
                  </a:cubicBezTo>
                  <a:cubicBezTo>
                    <a:pt x="156" y="285"/>
                    <a:pt x="156" y="285"/>
                    <a:pt x="156" y="285"/>
                  </a:cubicBezTo>
                  <a:cubicBezTo>
                    <a:pt x="128" y="285"/>
                    <a:pt x="128" y="285"/>
                    <a:pt x="128" y="285"/>
                  </a:cubicBezTo>
                  <a:cubicBezTo>
                    <a:pt x="128" y="244"/>
                    <a:pt x="128" y="244"/>
                    <a:pt x="128" y="244"/>
                  </a:cubicBezTo>
                  <a:cubicBezTo>
                    <a:pt x="133" y="244"/>
                    <a:pt x="137" y="245"/>
                    <a:pt x="142" y="245"/>
                  </a:cubicBezTo>
                  <a:close/>
                  <a:moveTo>
                    <a:pt x="245" y="142"/>
                  </a:moveTo>
                  <a:cubicBezTo>
                    <a:pt x="245" y="138"/>
                    <a:pt x="244" y="133"/>
                    <a:pt x="243" y="128"/>
                  </a:cubicBezTo>
                  <a:cubicBezTo>
                    <a:pt x="285" y="128"/>
                    <a:pt x="285" y="128"/>
                    <a:pt x="285" y="128"/>
                  </a:cubicBezTo>
                  <a:cubicBezTo>
                    <a:pt x="285" y="157"/>
                    <a:pt x="285" y="157"/>
                    <a:pt x="285" y="157"/>
                  </a:cubicBezTo>
                  <a:cubicBezTo>
                    <a:pt x="243" y="157"/>
                    <a:pt x="243" y="157"/>
                    <a:pt x="243" y="157"/>
                  </a:cubicBezTo>
                  <a:cubicBezTo>
                    <a:pt x="244" y="152"/>
                    <a:pt x="245" y="147"/>
                    <a:pt x="245" y="142"/>
                  </a:cubicBezTo>
                  <a:close/>
                </a:path>
              </a:pathLst>
            </a:custGeom>
            <a:solidFill>
              <a:srgbClr val="FFFFFF"/>
            </a:solidFill>
            <a:ln>
              <a:noFill/>
            </a:ln>
          </p:spPr>
          <p:txBody>
            <a:bodyPr vert="horz" wrap="square" lIns="59325" tIns="29663" rIns="59325" bIns="29663" numCol="1" anchor="t" anchorCtr="0" compatLnSpc="1">
              <a:prstTxWarp prst="textNoShape">
                <a:avLst/>
              </a:prstTxWarp>
            </a:bodyPr>
            <a:lstStyle/>
            <a:p>
              <a:pPr defTabSz="659129">
                <a:defRPr/>
              </a:pPr>
              <a:endParaRPr lang="en-US" sz="1154" kern="0">
                <a:solidFill>
                  <a:prstClr val="white"/>
                </a:solidFill>
                <a:latin typeface="Calibri"/>
              </a:endParaRPr>
            </a:p>
          </p:txBody>
        </p:sp>
        <p:pic>
          <p:nvPicPr>
            <p:cNvPr id="64" name="Picture 6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171543" y="5054600"/>
              <a:ext cx="559008" cy="559008"/>
            </a:xfrm>
            <a:prstGeom prst="rect">
              <a:avLst/>
            </a:prstGeom>
          </p:spPr>
        </p:pic>
      </p:grpSp>
      <p:grpSp>
        <p:nvGrpSpPr>
          <p:cNvPr id="65" name="Group 64"/>
          <p:cNvGrpSpPr/>
          <p:nvPr/>
        </p:nvGrpSpPr>
        <p:grpSpPr>
          <a:xfrm>
            <a:off x="1285860" y="1142993"/>
            <a:ext cx="2097343" cy="607042"/>
            <a:chOff x="1417858" y="1379863"/>
            <a:chExt cx="2909773" cy="842184"/>
          </a:xfrm>
        </p:grpSpPr>
        <p:sp>
          <p:nvSpPr>
            <p:cNvPr id="66" name="TextBox 65"/>
            <p:cNvSpPr txBox="1"/>
            <p:nvPr/>
          </p:nvSpPr>
          <p:spPr>
            <a:xfrm>
              <a:off x="2889627" y="1909271"/>
              <a:ext cx="1438004" cy="312774"/>
            </a:xfrm>
            <a:prstGeom prst="rect">
              <a:avLst/>
            </a:prstGeom>
            <a:noFill/>
          </p:spPr>
          <p:txBody>
            <a:bodyPr wrap="square" rtlCol="0">
              <a:spAutoFit/>
            </a:bodyPr>
            <a:lstStyle/>
            <a:p>
              <a:pPr algn="ctr" defTabSz="659129">
                <a:defRPr/>
              </a:pPr>
              <a:r>
                <a:rPr lang="en-US" sz="865" kern="0">
                  <a:solidFill>
                    <a:prstClr val="white"/>
                  </a:solidFill>
                  <a:latin typeface="Segoe UI" charset="0"/>
                  <a:ea typeface="Segoe UI" charset="0"/>
                  <a:cs typeface="Segoe UI" charset="0"/>
                </a:rPr>
                <a:t>SUBSCRIPTION</a:t>
              </a:r>
            </a:p>
          </p:txBody>
        </p:sp>
        <p:sp>
          <p:nvSpPr>
            <p:cNvPr id="67" name="TextBox 66"/>
            <p:cNvSpPr txBox="1"/>
            <p:nvPr/>
          </p:nvSpPr>
          <p:spPr>
            <a:xfrm>
              <a:off x="1417858" y="1909273"/>
              <a:ext cx="944494" cy="312774"/>
            </a:xfrm>
            <a:prstGeom prst="rect">
              <a:avLst/>
            </a:prstGeom>
            <a:noFill/>
          </p:spPr>
          <p:txBody>
            <a:bodyPr wrap="square" rtlCol="0">
              <a:spAutoFit/>
            </a:bodyPr>
            <a:lstStyle/>
            <a:p>
              <a:pPr algn="ctr" defTabSz="659129">
                <a:defRPr/>
              </a:pPr>
              <a:r>
                <a:rPr lang="en-US" sz="865" kern="0">
                  <a:solidFill>
                    <a:prstClr val="white"/>
                  </a:solidFill>
                  <a:latin typeface="Segoe UI" charset="0"/>
                  <a:ea typeface="Segoe UI" charset="0"/>
                  <a:cs typeface="Segoe UI" charset="0"/>
                </a:rPr>
                <a:t>COST</a:t>
              </a:r>
            </a:p>
          </p:txBody>
        </p:sp>
        <p:pic>
          <p:nvPicPr>
            <p:cNvPr id="68" name="Picture 3" descr="C:\Users\mitchellg\Desktop\Simple_Licensing.png"/>
            <p:cNvPicPr>
              <a:picLocks noChangeAspect="1" noChangeArrowheads="1"/>
            </p:cNvPicPr>
            <p:nvPr/>
          </p:nvPicPr>
          <p:blipFill>
            <a:blip r:embed="rId8" cstate="print">
              <a:lum bright="100000"/>
            </a:blip>
            <a:srcRect/>
            <a:stretch>
              <a:fillRect/>
            </a:stretch>
          </p:blipFill>
          <p:spPr bwMode="auto">
            <a:xfrm>
              <a:off x="2394322" y="1379863"/>
              <a:ext cx="460276" cy="460276"/>
            </a:xfrm>
            <a:prstGeom prst="rect">
              <a:avLst/>
            </a:prstGeom>
            <a:noFill/>
          </p:spPr>
        </p:pic>
        <p:sp>
          <p:nvSpPr>
            <p:cNvPr id="69" name="TextBox 68"/>
            <p:cNvSpPr txBox="1"/>
            <p:nvPr/>
          </p:nvSpPr>
          <p:spPr>
            <a:xfrm>
              <a:off x="2133150" y="1909272"/>
              <a:ext cx="944494" cy="312774"/>
            </a:xfrm>
            <a:prstGeom prst="rect">
              <a:avLst/>
            </a:prstGeom>
            <a:noFill/>
          </p:spPr>
          <p:txBody>
            <a:bodyPr wrap="square" rtlCol="0">
              <a:spAutoFit/>
            </a:bodyPr>
            <a:lstStyle/>
            <a:p>
              <a:pPr algn="ctr" defTabSz="659129">
                <a:defRPr/>
              </a:pPr>
              <a:r>
                <a:rPr lang="en-US" sz="865" kern="0">
                  <a:solidFill>
                    <a:prstClr val="white"/>
                  </a:solidFill>
                  <a:latin typeface="Segoe UI" charset="0"/>
                  <a:ea typeface="Segoe UI" charset="0"/>
                  <a:cs typeface="Segoe UI" charset="0"/>
                </a:rPr>
                <a:t>POLICY</a:t>
              </a:r>
            </a:p>
          </p:txBody>
        </p:sp>
        <p:pic>
          <p:nvPicPr>
            <p:cNvPr id="70" name="Picture 6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712687" y="1397000"/>
              <a:ext cx="408518" cy="408520"/>
            </a:xfrm>
            <a:prstGeom prst="rect">
              <a:avLst/>
            </a:prstGeom>
          </p:spPr>
        </p:pic>
        <p:sp>
          <p:nvSpPr>
            <p:cNvPr id="71" name="Freeform 110"/>
            <p:cNvSpPr>
              <a:spLocks noEditPoints="1"/>
            </p:cNvSpPr>
            <p:nvPr/>
          </p:nvSpPr>
          <p:spPr bwMode="black">
            <a:xfrm>
              <a:off x="3498734" y="1507745"/>
              <a:ext cx="255468" cy="257688"/>
            </a:xfrm>
            <a:custGeom>
              <a:avLst/>
              <a:gdLst>
                <a:gd name="T0" fmla="*/ 9 w 70"/>
                <a:gd name="T1" fmla="*/ 68 h 70"/>
                <a:gd name="T2" fmla="*/ 10 w 70"/>
                <a:gd name="T3" fmla="*/ 66 h 70"/>
                <a:gd name="T4" fmla="*/ 4 w 70"/>
                <a:gd name="T5" fmla="*/ 60 h 70"/>
                <a:gd name="T6" fmla="*/ 2 w 70"/>
                <a:gd name="T7" fmla="*/ 61 h 70"/>
                <a:gd name="T8" fmla="*/ 0 w 70"/>
                <a:gd name="T9" fmla="*/ 68 h 70"/>
                <a:gd name="T10" fmla="*/ 2 w 70"/>
                <a:gd name="T11" fmla="*/ 70 h 70"/>
                <a:gd name="T12" fmla="*/ 9 w 70"/>
                <a:gd name="T13" fmla="*/ 68 h 70"/>
                <a:gd name="T14" fmla="*/ 64 w 70"/>
                <a:gd name="T15" fmla="*/ 6 h 70"/>
                <a:gd name="T16" fmla="*/ 52 w 70"/>
                <a:gd name="T17" fmla="*/ 4 h 70"/>
                <a:gd name="T18" fmla="*/ 49 w 70"/>
                <a:gd name="T19" fmla="*/ 7 h 70"/>
                <a:gd name="T20" fmla="*/ 49 w 70"/>
                <a:gd name="T21" fmla="*/ 11 h 70"/>
                <a:gd name="T22" fmla="*/ 60 w 70"/>
                <a:gd name="T23" fmla="*/ 21 h 70"/>
                <a:gd name="T24" fmla="*/ 63 w 70"/>
                <a:gd name="T25" fmla="*/ 21 h 70"/>
                <a:gd name="T26" fmla="*/ 66 w 70"/>
                <a:gd name="T27" fmla="*/ 18 h 70"/>
                <a:gd name="T28" fmla="*/ 64 w 70"/>
                <a:gd name="T29" fmla="*/ 6 h 70"/>
                <a:gd name="T30" fmla="*/ 22 w 70"/>
                <a:gd name="T31" fmla="*/ 62 h 70"/>
                <a:gd name="T32" fmla="*/ 19 w 70"/>
                <a:gd name="T33" fmla="*/ 62 h 70"/>
                <a:gd name="T34" fmla="*/ 8 w 70"/>
                <a:gd name="T35" fmla="*/ 51 h 70"/>
                <a:gd name="T36" fmla="*/ 8 w 70"/>
                <a:gd name="T37" fmla="*/ 48 h 70"/>
                <a:gd name="T38" fmla="*/ 42 w 70"/>
                <a:gd name="T39" fmla="*/ 14 h 70"/>
                <a:gd name="T40" fmla="*/ 45 w 70"/>
                <a:gd name="T41" fmla="*/ 14 h 70"/>
                <a:gd name="T42" fmla="*/ 56 w 70"/>
                <a:gd name="T43" fmla="*/ 25 h 70"/>
                <a:gd name="T44" fmla="*/ 56 w 70"/>
                <a:gd name="T45" fmla="*/ 28 h 70"/>
                <a:gd name="T46" fmla="*/ 22 w 70"/>
                <a:gd name="T47" fmla="*/ 62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 h="70">
                  <a:moveTo>
                    <a:pt x="9" y="68"/>
                  </a:moveTo>
                  <a:cubicBezTo>
                    <a:pt x="10" y="67"/>
                    <a:pt x="11" y="67"/>
                    <a:pt x="10" y="66"/>
                  </a:cubicBezTo>
                  <a:cubicBezTo>
                    <a:pt x="4" y="60"/>
                    <a:pt x="4" y="60"/>
                    <a:pt x="4" y="60"/>
                  </a:cubicBezTo>
                  <a:cubicBezTo>
                    <a:pt x="4" y="59"/>
                    <a:pt x="3" y="60"/>
                    <a:pt x="2" y="61"/>
                  </a:cubicBezTo>
                  <a:cubicBezTo>
                    <a:pt x="0" y="68"/>
                    <a:pt x="0" y="68"/>
                    <a:pt x="0" y="68"/>
                  </a:cubicBezTo>
                  <a:cubicBezTo>
                    <a:pt x="0" y="69"/>
                    <a:pt x="1" y="70"/>
                    <a:pt x="2" y="70"/>
                  </a:cubicBezTo>
                  <a:lnTo>
                    <a:pt x="9" y="68"/>
                  </a:lnTo>
                  <a:close/>
                  <a:moveTo>
                    <a:pt x="64" y="6"/>
                  </a:moveTo>
                  <a:cubicBezTo>
                    <a:pt x="58" y="0"/>
                    <a:pt x="52" y="4"/>
                    <a:pt x="52" y="4"/>
                  </a:cubicBezTo>
                  <a:cubicBezTo>
                    <a:pt x="51" y="5"/>
                    <a:pt x="50" y="6"/>
                    <a:pt x="49" y="7"/>
                  </a:cubicBezTo>
                  <a:cubicBezTo>
                    <a:pt x="48" y="8"/>
                    <a:pt x="48" y="10"/>
                    <a:pt x="49" y="11"/>
                  </a:cubicBezTo>
                  <a:cubicBezTo>
                    <a:pt x="60" y="21"/>
                    <a:pt x="60" y="21"/>
                    <a:pt x="60" y="21"/>
                  </a:cubicBezTo>
                  <a:cubicBezTo>
                    <a:pt x="60" y="22"/>
                    <a:pt x="62" y="22"/>
                    <a:pt x="63" y="21"/>
                  </a:cubicBezTo>
                  <a:cubicBezTo>
                    <a:pt x="64" y="20"/>
                    <a:pt x="65" y="19"/>
                    <a:pt x="66" y="18"/>
                  </a:cubicBezTo>
                  <a:cubicBezTo>
                    <a:pt x="66" y="18"/>
                    <a:pt x="70" y="12"/>
                    <a:pt x="64" y="6"/>
                  </a:cubicBezTo>
                  <a:moveTo>
                    <a:pt x="22" y="62"/>
                  </a:moveTo>
                  <a:cubicBezTo>
                    <a:pt x="21" y="63"/>
                    <a:pt x="20" y="63"/>
                    <a:pt x="19" y="62"/>
                  </a:cubicBezTo>
                  <a:cubicBezTo>
                    <a:pt x="8" y="51"/>
                    <a:pt x="8" y="51"/>
                    <a:pt x="8" y="51"/>
                  </a:cubicBezTo>
                  <a:cubicBezTo>
                    <a:pt x="7" y="51"/>
                    <a:pt x="7" y="49"/>
                    <a:pt x="8" y="48"/>
                  </a:cubicBezTo>
                  <a:cubicBezTo>
                    <a:pt x="42" y="14"/>
                    <a:pt x="42" y="14"/>
                    <a:pt x="42" y="14"/>
                  </a:cubicBezTo>
                  <a:cubicBezTo>
                    <a:pt x="43" y="13"/>
                    <a:pt x="44" y="13"/>
                    <a:pt x="45" y="14"/>
                  </a:cubicBezTo>
                  <a:cubicBezTo>
                    <a:pt x="56" y="25"/>
                    <a:pt x="56" y="25"/>
                    <a:pt x="56" y="25"/>
                  </a:cubicBezTo>
                  <a:cubicBezTo>
                    <a:pt x="57" y="26"/>
                    <a:pt x="57" y="27"/>
                    <a:pt x="56" y="28"/>
                  </a:cubicBezTo>
                  <a:lnTo>
                    <a:pt x="22" y="62"/>
                  </a:lnTo>
                  <a:close/>
                </a:path>
              </a:pathLst>
            </a:custGeom>
            <a:solidFill>
              <a:srgbClr val="FFFFFF"/>
            </a:solidFill>
            <a:ln>
              <a:noFill/>
            </a:ln>
            <a:extLst/>
          </p:spPr>
          <p:txBody>
            <a:bodyPr vert="horz" wrap="square" lIns="65909" tIns="32954" rIns="65909" bIns="32954" numCol="1" anchor="t" anchorCtr="0" compatLnSpc="1">
              <a:prstTxWarp prst="textNoShape">
                <a:avLst/>
              </a:prstTxWarp>
            </a:bodyPr>
            <a:lstStyle/>
            <a:p>
              <a:pPr defTabSz="659129">
                <a:defRPr/>
              </a:pPr>
              <a:endParaRPr lang="en-US" sz="1298" kern="0">
                <a:solidFill>
                  <a:prstClr val="white"/>
                </a:solidFill>
                <a:latin typeface="Calibri"/>
              </a:endParaRPr>
            </a:p>
          </p:txBody>
        </p:sp>
      </p:grpSp>
      <p:grpSp>
        <p:nvGrpSpPr>
          <p:cNvPr id="72" name="Group 71"/>
          <p:cNvGrpSpPr/>
          <p:nvPr/>
        </p:nvGrpSpPr>
        <p:grpSpPr>
          <a:xfrm>
            <a:off x="1608576" y="3683407"/>
            <a:ext cx="1405038" cy="861616"/>
            <a:chOff x="1865581" y="4904336"/>
            <a:chExt cx="1949295" cy="1195372"/>
          </a:xfrm>
        </p:grpSpPr>
        <p:sp>
          <p:nvSpPr>
            <p:cNvPr id="73" name="TextBox 72"/>
            <p:cNvSpPr txBox="1"/>
            <p:nvPr/>
          </p:nvSpPr>
          <p:spPr>
            <a:xfrm>
              <a:off x="1865581" y="5593601"/>
              <a:ext cx="1135284" cy="312775"/>
            </a:xfrm>
            <a:prstGeom prst="rect">
              <a:avLst/>
            </a:prstGeom>
            <a:noFill/>
          </p:spPr>
          <p:txBody>
            <a:bodyPr wrap="square" rtlCol="0">
              <a:spAutoFit/>
            </a:bodyPr>
            <a:lstStyle/>
            <a:p>
              <a:pPr algn="ctr" defTabSz="659129">
                <a:defRPr/>
              </a:pPr>
              <a:r>
                <a:rPr lang="en-US" sz="865" kern="0">
                  <a:solidFill>
                    <a:prstClr val="white"/>
                  </a:solidFill>
                  <a:latin typeface="Segoe UI" charset="0"/>
                  <a:ea typeface="Segoe UI" charset="0"/>
                  <a:cs typeface="Segoe UI" charset="0"/>
                </a:rPr>
                <a:t>BACKUP</a:t>
              </a:r>
            </a:p>
          </p:txBody>
        </p:sp>
        <p:sp>
          <p:nvSpPr>
            <p:cNvPr id="74" name="TextBox 73"/>
            <p:cNvSpPr txBox="1"/>
            <p:nvPr/>
          </p:nvSpPr>
          <p:spPr>
            <a:xfrm>
              <a:off x="2870381" y="5602256"/>
              <a:ext cx="944495" cy="497452"/>
            </a:xfrm>
            <a:prstGeom prst="rect">
              <a:avLst/>
            </a:prstGeom>
            <a:noFill/>
          </p:spPr>
          <p:txBody>
            <a:bodyPr wrap="square" rtlCol="0">
              <a:spAutoFit/>
            </a:bodyPr>
            <a:lstStyle/>
            <a:p>
              <a:pPr algn="ctr" defTabSz="659129">
                <a:defRPr/>
              </a:pPr>
              <a:r>
                <a:rPr lang="en-US" sz="865" kern="0">
                  <a:solidFill>
                    <a:prstClr val="white"/>
                  </a:solidFill>
                  <a:latin typeface="Segoe UI" charset="0"/>
                  <a:ea typeface="Segoe UI" charset="0"/>
                  <a:cs typeface="Segoe UI" charset="0"/>
                </a:rPr>
                <a:t>RECOVERY</a:t>
              </a:r>
            </a:p>
          </p:txBody>
        </p:sp>
        <p:sp>
          <p:nvSpPr>
            <p:cNvPr id="75" name="Rectangle 74"/>
            <p:cNvSpPr/>
            <p:nvPr/>
          </p:nvSpPr>
          <p:spPr>
            <a:xfrm flipH="1">
              <a:off x="2252882" y="4904336"/>
              <a:ext cx="270961" cy="583832"/>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59129">
                <a:defRPr/>
              </a:pPr>
              <a:endParaRPr lang="en-US" sz="1298" kern="0">
                <a:solidFill>
                  <a:prstClr val="white"/>
                </a:solidFill>
                <a:latin typeface="Segoe UI" charset="0"/>
                <a:ea typeface="Segoe UI" charset="0"/>
                <a:cs typeface="Segoe UI" charset="0"/>
              </a:endParaRPr>
            </a:p>
          </p:txBody>
        </p:sp>
        <p:cxnSp>
          <p:nvCxnSpPr>
            <p:cNvPr id="76" name="Straight Connector 75"/>
            <p:cNvCxnSpPr/>
            <p:nvPr/>
          </p:nvCxnSpPr>
          <p:spPr>
            <a:xfrm flipH="1">
              <a:off x="2305666" y="5022633"/>
              <a:ext cx="165155"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flipH="1">
              <a:off x="2305666" y="5338018"/>
              <a:ext cx="165155"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flipH="1">
              <a:off x="2305786" y="5401993"/>
              <a:ext cx="165155"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79" name="Freeform 74"/>
            <p:cNvSpPr>
              <a:spLocks noEditPoints="1"/>
            </p:cNvSpPr>
            <p:nvPr/>
          </p:nvSpPr>
          <p:spPr bwMode="black">
            <a:xfrm>
              <a:off x="3139284" y="5180401"/>
              <a:ext cx="445874" cy="381396"/>
            </a:xfrm>
            <a:custGeom>
              <a:avLst/>
              <a:gdLst>
                <a:gd name="T0" fmla="*/ 2004 w 2444"/>
                <a:gd name="T1" fmla="*/ 326 h 2090"/>
                <a:gd name="T2" fmla="*/ 1774 w 2444"/>
                <a:gd name="T3" fmla="*/ 391 h 2090"/>
                <a:gd name="T4" fmla="*/ 1156 w 2444"/>
                <a:gd name="T5" fmla="*/ 0 h 2090"/>
                <a:gd name="T6" fmla="*/ 489 w 2444"/>
                <a:gd name="T7" fmla="*/ 535 h 2090"/>
                <a:gd name="T8" fmla="*/ 350 w 2444"/>
                <a:gd name="T9" fmla="*/ 506 h 2090"/>
                <a:gd name="T10" fmla="*/ 0 w 2444"/>
                <a:gd name="T11" fmla="*/ 856 h 2090"/>
                <a:gd name="T12" fmla="*/ 350 w 2444"/>
                <a:gd name="T13" fmla="*/ 1206 h 2090"/>
                <a:gd name="T14" fmla="*/ 2004 w 2444"/>
                <a:gd name="T15" fmla="*/ 1206 h 2090"/>
                <a:gd name="T16" fmla="*/ 2444 w 2444"/>
                <a:gd name="T17" fmla="*/ 766 h 2090"/>
                <a:gd name="T18" fmla="*/ 2004 w 2444"/>
                <a:gd name="T19" fmla="*/ 326 h 2090"/>
                <a:gd name="T20" fmla="*/ 1590 w 2444"/>
                <a:gd name="T21" fmla="*/ 1326 h 2090"/>
                <a:gd name="T22" fmla="*/ 1465 w 2444"/>
                <a:gd name="T23" fmla="*/ 1326 h 2090"/>
                <a:gd name="T24" fmla="*/ 1465 w 2444"/>
                <a:gd name="T25" fmla="*/ 1743 h 2090"/>
                <a:gd name="T26" fmla="*/ 1222 w 2444"/>
                <a:gd name="T27" fmla="*/ 1934 h 2090"/>
                <a:gd name="T28" fmla="*/ 980 w 2444"/>
                <a:gd name="T29" fmla="*/ 1743 h 2090"/>
                <a:gd name="T30" fmla="*/ 980 w 2444"/>
                <a:gd name="T31" fmla="*/ 1326 h 2090"/>
                <a:gd name="T32" fmla="*/ 854 w 2444"/>
                <a:gd name="T33" fmla="*/ 1326 h 2090"/>
                <a:gd name="T34" fmla="*/ 854 w 2444"/>
                <a:gd name="T35" fmla="*/ 1656 h 2090"/>
                <a:gd name="T36" fmla="*/ 666 w 2444"/>
                <a:gd name="T37" fmla="*/ 1656 h 2090"/>
                <a:gd name="T38" fmla="*/ 1222 w 2444"/>
                <a:gd name="T39" fmla="*/ 2090 h 2090"/>
                <a:gd name="T40" fmla="*/ 1779 w 2444"/>
                <a:gd name="T41" fmla="*/ 1656 h 2090"/>
                <a:gd name="T42" fmla="*/ 1590 w 2444"/>
                <a:gd name="T43" fmla="*/ 1656 h 2090"/>
                <a:gd name="T44" fmla="*/ 1590 w 2444"/>
                <a:gd name="T45" fmla="*/ 1326 h 20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444" h="2090">
                  <a:moveTo>
                    <a:pt x="2004" y="326"/>
                  </a:moveTo>
                  <a:cubicBezTo>
                    <a:pt x="1920" y="326"/>
                    <a:pt x="1841" y="350"/>
                    <a:pt x="1774" y="391"/>
                  </a:cubicBezTo>
                  <a:cubicBezTo>
                    <a:pt x="1665" y="160"/>
                    <a:pt x="1429" y="0"/>
                    <a:pt x="1156" y="0"/>
                  </a:cubicBezTo>
                  <a:cubicBezTo>
                    <a:pt x="830" y="0"/>
                    <a:pt x="557" y="229"/>
                    <a:pt x="489" y="535"/>
                  </a:cubicBezTo>
                  <a:cubicBezTo>
                    <a:pt x="446" y="516"/>
                    <a:pt x="399" y="506"/>
                    <a:pt x="350" y="506"/>
                  </a:cubicBezTo>
                  <a:cubicBezTo>
                    <a:pt x="157" y="506"/>
                    <a:pt x="0" y="663"/>
                    <a:pt x="0" y="856"/>
                  </a:cubicBezTo>
                  <a:cubicBezTo>
                    <a:pt x="0" y="1049"/>
                    <a:pt x="157" y="1206"/>
                    <a:pt x="350" y="1206"/>
                  </a:cubicBezTo>
                  <a:cubicBezTo>
                    <a:pt x="2004" y="1206"/>
                    <a:pt x="2004" y="1206"/>
                    <a:pt x="2004" y="1206"/>
                  </a:cubicBezTo>
                  <a:cubicBezTo>
                    <a:pt x="2247" y="1206"/>
                    <a:pt x="2444" y="1009"/>
                    <a:pt x="2444" y="766"/>
                  </a:cubicBezTo>
                  <a:cubicBezTo>
                    <a:pt x="2444" y="523"/>
                    <a:pt x="2247" y="326"/>
                    <a:pt x="2004" y="326"/>
                  </a:cubicBezTo>
                  <a:close/>
                  <a:moveTo>
                    <a:pt x="1590" y="1326"/>
                  </a:moveTo>
                  <a:cubicBezTo>
                    <a:pt x="1465" y="1326"/>
                    <a:pt x="1465" y="1326"/>
                    <a:pt x="1465" y="1326"/>
                  </a:cubicBezTo>
                  <a:cubicBezTo>
                    <a:pt x="1465" y="1743"/>
                    <a:pt x="1465" y="1743"/>
                    <a:pt x="1465" y="1743"/>
                  </a:cubicBezTo>
                  <a:cubicBezTo>
                    <a:pt x="1222" y="1934"/>
                    <a:pt x="1222" y="1934"/>
                    <a:pt x="1222" y="1934"/>
                  </a:cubicBezTo>
                  <a:cubicBezTo>
                    <a:pt x="980" y="1743"/>
                    <a:pt x="980" y="1743"/>
                    <a:pt x="980" y="1743"/>
                  </a:cubicBezTo>
                  <a:cubicBezTo>
                    <a:pt x="980" y="1326"/>
                    <a:pt x="980" y="1326"/>
                    <a:pt x="980" y="1326"/>
                  </a:cubicBezTo>
                  <a:cubicBezTo>
                    <a:pt x="854" y="1326"/>
                    <a:pt x="854" y="1326"/>
                    <a:pt x="854" y="1326"/>
                  </a:cubicBezTo>
                  <a:cubicBezTo>
                    <a:pt x="854" y="1656"/>
                    <a:pt x="854" y="1656"/>
                    <a:pt x="854" y="1656"/>
                  </a:cubicBezTo>
                  <a:cubicBezTo>
                    <a:pt x="666" y="1656"/>
                    <a:pt x="666" y="1656"/>
                    <a:pt x="666" y="1656"/>
                  </a:cubicBezTo>
                  <a:cubicBezTo>
                    <a:pt x="1222" y="2090"/>
                    <a:pt x="1222" y="2090"/>
                    <a:pt x="1222" y="2090"/>
                  </a:cubicBezTo>
                  <a:cubicBezTo>
                    <a:pt x="1779" y="1656"/>
                    <a:pt x="1779" y="1656"/>
                    <a:pt x="1779" y="1656"/>
                  </a:cubicBezTo>
                  <a:cubicBezTo>
                    <a:pt x="1590" y="1656"/>
                    <a:pt x="1590" y="1656"/>
                    <a:pt x="1590" y="1656"/>
                  </a:cubicBezTo>
                  <a:lnTo>
                    <a:pt x="1590" y="1326"/>
                  </a:lnTo>
                  <a:close/>
                </a:path>
              </a:pathLst>
            </a:custGeom>
            <a:solidFill>
              <a:srgbClr val="FFFFFF"/>
            </a:solidFill>
            <a:ln>
              <a:noFill/>
            </a:ln>
          </p:spPr>
          <p:txBody>
            <a:bodyPr vert="horz" wrap="square" lIns="59325" tIns="29663" rIns="59325" bIns="29663" numCol="1" anchor="t" anchorCtr="0" compatLnSpc="1">
              <a:prstTxWarp prst="textNoShape">
                <a:avLst/>
              </a:prstTxWarp>
            </a:bodyPr>
            <a:lstStyle/>
            <a:p>
              <a:pPr defTabSz="659129">
                <a:defRPr/>
              </a:pPr>
              <a:endParaRPr lang="en-US" sz="1154" kern="0">
                <a:solidFill>
                  <a:prstClr val="white"/>
                </a:solidFill>
                <a:latin typeface="Calibri"/>
              </a:endParaRPr>
            </a:p>
          </p:txBody>
        </p:sp>
        <p:grpSp>
          <p:nvGrpSpPr>
            <p:cNvPr id="80" name="Group 79"/>
            <p:cNvGrpSpPr/>
            <p:nvPr/>
          </p:nvGrpSpPr>
          <p:grpSpPr>
            <a:xfrm>
              <a:off x="2296360" y="5175127"/>
              <a:ext cx="343083" cy="343083"/>
              <a:chOff x="13663613" y="1489075"/>
              <a:chExt cx="6210301" cy="6210301"/>
            </a:xfrm>
            <a:solidFill>
              <a:schemeClr val="tx1"/>
            </a:solidFill>
          </p:grpSpPr>
          <p:sp>
            <p:nvSpPr>
              <p:cNvPr id="81" name="Freeform 43"/>
              <p:cNvSpPr>
                <a:spLocks/>
              </p:cNvSpPr>
              <p:nvPr/>
            </p:nvSpPr>
            <p:spPr bwMode="auto">
              <a:xfrm>
                <a:off x="13663613" y="2503488"/>
                <a:ext cx="1633538" cy="2012950"/>
              </a:xfrm>
              <a:custGeom>
                <a:avLst/>
                <a:gdLst>
                  <a:gd name="T0" fmla="*/ 435 w 435"/>
                  <a:gd name="T1" fmla="*/ 219 h 536"/>
                  <a:gd name="T2" fmla="*/ 216 w 435"/>
                  <a:gd name="T3" fmla="*/ 0 h 536"/>
                  <a:gd name="T4" fmla="*/ 0 w 435"/>
                  <a:gd name="T5" fmla="*/ 536 h 536"/>
                  <a:gd name="T6" fmla="*/ 310 w 435"/>
                  <a:gd name="T7" fmla="*/ 536 h 536"/>
                  <a:gd name="T8" fmla="*/ 435 w 435"/>
                  <a:gd name="T9" fmla="*/ 219 h 536"/>
                </a:gdLst>
                <a:ahLst/>
                <a:cxnLst>
                  <a:cxn ang="0">
                    <a:pos x="T0" y="T1"/>
                  </a:cxn>
                  <a:cxn ang="0">
                    <a:pos x="T2" y="T3"/>
                  </a:cxn>
                  <a:cxn ang="0">
                    <a:pos x="T4" y="T5"/>
                  </a:cxn>
                  <a:cxn ang="0">
                    <a:pos x="T6" y="T7"/>
                  </a:cxn>
                  <a:cxn ang="0">
                    <a:pos x="T8" y="T9"/>
                  </a:cxn>
                </a:cxnLst>
                <a:rect l="0" t="0" r="r" b="b"/>
                <a:pathLst>
                  <a:path w="435" h="536">
                    <a:moveTo>
                      <a:pt x="435" y="219"/>
                    </a:moveTo>
                    <a:cubicBezTo>
                      <a:pt x="216" y="0"/>
                      <a:pt x="216" y="0"/>
                      <a:pt x="216" y="0"/>
                    </a:cubicBezTo>
                    <a:cubicBezTo>
                      <a:pt x="86" y="142"/>
                      <a:pt x="5" y="330"/>
                      <a:pt x="0" y="536"/>
                    </a:cubicBezTo>
                    <a:cubicBezTo>
                      <a:pt x="310" y="536"/>
                      <a:pt x="310" y="536"/>
                      <a:pt x="310" y="536"/>
                    </a:cubicBezTo>
                    <a:cubicBezTo>
                      <a:pt x="315" y="415"/>
                      <a:pt x="361" y="305"/>
                      <a:pt x="435" y="2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9" tIns="32954" rIns="65909" bIns="32954" numCol="1" anchor="t" anchorCtr="0" compatLnSpc="1">
                <a:prstTxWarp prst="textNoShape">
                  <a:avLst/>
                </a:prstTxWarp>
              </a:bodyPr>
              <a:lstStyle/>
              <a:p>
                <a:pPr defTabSz="659129">
                  <a:defRPr/>
                </a:pPr>
                <a:endParaRPr lang="en-US" sz="1298" kern="0">
                  <a:solidFill>
                    <a:prstClr val="white"/>
                  </a:solidFill>
                  <a:latin typeface="Calibri"/>
                </a:endParaRPr>
              </a:p>
            </p:txBody>
          </p:sp>
          <p:sp>
            <p:nvSpPr>
              <p:cNvPr id="82" name="Freeform 44"/>
              <p:cNvSpPr>
                <a:spLocks/>
              </p:cNvSpPr>
              <p:nvPr/>
            </p:nvSpPr>
            <p:spPr bwMode="auto">
              <a:xfrm>
                <a:off x="14636751" y="1489075"/>
                <a:ext cx="2017713" cy="1671638"/>
              </a:xfrm>
              <a:custGeom>
                <a:avLst/>
                <a:gdLst>
                  <a:gd name="T0" fmla="*/ 219 w 537"/>
                  <a:gd name="T1" fmla="*/ 445 h 445"/>
                  <a:gd name="T2" fmla="*/ 537 w 537"/>
                  <a:gd name="T3" fmla="*/ 310 h 445"/>
                  <a:gd name="T4" fmla="*/ 537 w 537"/>
                  <a:gd name="T5" fmla="*/ 0 h 445"/>
                  <a:gd name="T6" fmla="*/ 0 w 537"/>
                  <a:gd name="T7" fmla="*/ 226 h 445"/>
                  <a:gd name="T8" fmla="*/ 219 w 537"/>
                  <a:gd name="T9" fmla="*/ 445 h 445"/>
                </a:gdLst>
                <a:ahLst/>
                <a:cxnLst>
                  <a:cxn ang="0">
                    <a:pos x="T0" y="T1"/>
                  </a:cxn>
                  <a:cxn ang="0">
                    <a:pos x="T2" y="T3"/>
                  </a:cxn>
                  <a:cxn ang="0">
                    <a:pos x="T4" y="T5"/>
                  </a:cxn>
                  <a:cxn ang="0">
                    <a:pos x="T6" y="T7"/>
                  </a:cxn>
                  <a:cxn ang="0">
                    <a:pos x="T8" y="T9"/>
                  </a:cxn>
                </a:cxnLst>
                <a:rect l="0" t="0" r="r" b="b"/>
                <a:pathLst>
                  <a:path w="537" h="445">
                    <a:moveTo>
                      <a:pt x="219" y="445"/>
                    </a:moveTo>
                    <a:cubicBezTo>
                      <a:pt x="304" y="367"/>
                      <a:pt x="415" y="317"/>
                      <a:pt x="537" y="310"/>
                    </a:cubicBezTo>
                    <a:cubicBezTo>
                      <a:pt x="537" y="0"/>
                      <a:pt x="537" y="0"/>
                      <a:pt x="537" y="0"/>
                    </a:cubicBezTo>
                    <a:cubicBezTo>
                      <a:pt x="329" y="8"/>
                      <a:pt x="141" y="92"/>
                      <a:pt x="0" y="226"/>
                    </a:cubicBezTo>
                    <a:lnTo>
                      <a:pt x="219" y="4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9" tIns="32954" rIns="65909" bIns="32954" numCol="1" anchor="t" anchorCtr="0" compatLnSpc="1">
                <a:prstTxWarp prst="textNoShape">
                  <a:avLst/>
                </a:prstTxWarp>
              </a:bodyPr>
              <a:lstStyle/>
              <a:p>
                <a:pPr defTabSz="659129">
                  <a:defRPr/>
                </a:pPr>
                <a:endParaRPr lang="en-US" sz="1298" kern="0">
                  <a:solidFill>
                    <a:prstClr val="white"/>
                  </a:solidFill>
                  <a:latin typeface="Calibri"/>
                </a:endParaRPr>
              </a:p>
            </p:txBody>
          </p:sp>
          <p:sp>
            <p:nvSpPr>
              <p:cNvPr id="83" name="Freeform 45"/>
              <p:cNvSpPr>
                <a:spLocks/>
              </p:cNvSpPr>
              <p:nvPr/>
            </p:nvSpPr>
            <p:spPr bwMode="auto">
              <a:xfrm>
                <a:off x="13666788" y="4752975"/>
                <a:ext cx="1668463" cy="1973263"/>
              </a:xfrm>
              <a:custGeom>
                <a:avLst/>
                <a:gdLst>
                  <a:gd name="T0" fmla="*/ 311 w 444"/>
                  <a:gd name="T1" fmla="*/ 0 h 525"/>
                  <a:gd name="T2" fmla="*/ 0 w 444"/>
                  <a:gd name="T3" fmla="*/ 0 h 525"/>
                  <a:gd name="T4" fmla="*/ 225 w 444"/>
                  <a:gd name="T5" fmla="*/ 525 h 525"/>
                  <a:gd name="T6" fmla="*/ 444 w 444"/>
                  <a:gd name="T7" fmla="*/ 306 h 525"/>
                  <a:gd name="T8" fmla="*/ 311 w 444"/>
                  <a:gd name="T9" fmla="*/ 0 h 525"/>
                </a:gdLst>
                <a:ahLst/>
                <a:cxnLst>
                  <a:cxn ang="0">
                    <a:pos x="T0" y="T1"/>
                  </a:cxn>
                  <a:cxn ang="0">
                    <a:pos x="T2" y="T3"/>
                  </a:cxn>
                  <a:cxn ang="0">
                    <a:pos x="T4" y="T5"/>
                  </a:cxn>
                  <a:cxn ang="0">
                    <a:pos x="T6" y="T7"/>
                  </a:cxn>
                  <a:cxn ang="0">
                    <a:pos x="T8" y="T9"/>
                  </a:cxn>
                </a:cxnLst>
                <a:rect l="0" t="0" r="r" b="b"/>
                <a:pathLst>
                  <a:path w="444" h="525">
                    <a:moveTo>
                      <a:pt x="311" y="0"/>
                    </a:moveTo>
                    <a:cubicBezTo>
                      <a:pt x="0" y="0"/>
                      <a:pt x="0" y="0"/>
                      <a:pt x="0" y="0"/>
                    </a:cubicBezTo>
                    <a:cubicBezTo>
                      <a:pt x="10" y="203"/>
                      <a:pt x="94" y="387"/>
                      <a:pt x="225" y="525"/>
                    </a:cubicBezTo>
                    <a:cubicBezTo>
                      <a:pt x="444" y="306"/>
                      <a:pt x="444" y="306"/>
                      <a:pt x="444" y="306"/>
                    </a:cubicBezTo>
                    <a:cubicBezTo>
                      <a:pt x="369" y="224"/>
                      <a:pt x="320" y="117"/>
                      <a:pt x="3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9" tIns="32954" rIns="65909" bIns="32954" numCol="1" anchor="t" anchorCtr="0" compatLnSpc="1">
                <a:prstTxWarp prst="textNoShape">
                  <a:avLst/>
                </a:prstTxWarp>
              </a:bodyPr>
              <a:lstStyle/>
              <a:p>
                <a:pPr defTabSz="659129">
                  <a:defRPr/>
                </a:pPr>
                <a:endParaRPr lang="en-US" sz="1298" kern="0">
                  <a:solidFill>
                    <a:prstClr val="white"/>
                  </a:solidFill>
                  <a:latin typeface="Calibri"/>
                </a:endParaRPr>
              </a:p>
            </p:txBody>
          </p:sp>
          <p:sp>
            <p:nvSpPr>
              <p:cNvPr id="84" name="Freeform 46"/>
              <p:cNvSpPr>
                <a:spLocks/>
              </p:cNvSpPr>
              <p:nvPr/>
            </p:nvSpPr>
            <p:spPr bwMode="auto">
              <a:xfrm>
                <a:off x="14678026" y="6069013"/>
                <a:ext cx="1976438" cy="1630363"/>
              </a:xfrm>
              <a:custGeom>
                <a:avLst/>
                <a:gdLst>
                  <a:gd name="T0" fmla="*/ 0 w 526"/>
                  <a:gd name="T1" fmla="*/ 219 h 434"/>
                  <a:gd name="T2" fmla="*/ 526 w 526"/>
                  <a:gd name="T3" fmla="*/ 434 h 434"/>
                  <a:gd name="T4" fmla="*/ 526 w 526"/>
                  <a:gd name="T5" fmla="*/ 124 h 434"/>
                  <a:gd name="T6" fmla="*/ 220 w 526"/>
                  <a:gd name="T7" fmla="*/ 0 h 434"/>
                  <a:gd name="T8" fmla="*/ 0 w 526"/>
                  <a:gd name="T9" fmla="*/ 219 h 434"/>
                </a:gdLst>
                <a:ahLst/>
                <a:cxnLst>
                  <a:cxn ang="0">
                    <a:pos x="T0" y="T1"/>
                  </a:cxn>
                  <a:cxn ang="0">
                    <a:pos x="T2" y="T3"/>
                  </a:cxn>
                  <a:cxn ang="0">
                    <a:pos x="T4" y="T5"/>
                  </a:cxn>
                  <a:cxn ang="0">
                    <a:pos x="T6" y="T7"/>
                  </a:cxn>
                  <a:cxn ang="0">
                    <a:pos x="T8" y="T9"/>
                  </a:cxn>
                </a:cxnLst>
                <a:rect l="0" t="0" r="r" b="b"/>
                <a:pathLst>
                  <a:path w="526" h="434">
                    <a:moveTo>
                      <a:pt x="0" y="219"/>
                    </a:moveTo>
                    <a:cubicBezTo>
                      <a:pt x="140" y="346"/>
                      <a:pt x="324" y="426"/>
                      <a:pt x="526" y="434"/>
                    </a:cubicBezTo>
                    <a:cubicBezTo>
                      <a:pt x="526" y="124"/>
                      <a:pt x="526" y="124"/>
                      <a:pt x="526" y="124"/>
                    </a:cubicBezTo>
                    <a:cubicBezTo>
                      <a:pt x="409" y="117"/>
                      <a:pt x="303" y="71"/>
                      <a:pt x="220" y="0"/>
                    </a:cubicBezTo>
                    <a:lnTo>
                      <a:pt x="0" y="2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9" tIns="32954" rIns="65909" bIns="32954" numCol="1" anchor="t" anchorCtr="0" compatLnSpc="1">
                <a:prstTxWarp prst="textNoShape">
                  <a:avLst/>
                </a:prstTxWarp>
              </a:bodyPr>
              <a:lstStyle/>
              <a:p>
                <a:pPr defTabSz="659129">
                  <a:defRPr/>
                </a:pPr>
                <a:endParaRPr lang="en-US" sz="1298" kern="0">
                  <a:solidFill>
                    <a:prstClr val="white"/>
                  </a:solidFill>
                  <a:latin typeface="Calibri"/>
                </a:endParaRPr>
              </a:p>
            </p:txBody>
          </p:sp>
          <p:sp>
            <p:nvSpPr>
              <p:cNvPr id="85" name="Freeform 47"/>
              <p:cNvSpPr>
                <a:spLocks/>
              </p:cNvSpPr>
              <p:nvPr/>
            </p:nvSpPr>
            <p:spPr bwMode="auto">
              <a:xfrm>
                <a:off x="16887826" y="6069013"/>
                <a:ext cx="1974850" cy="1630363"/>
              </a:xfrm>
              <a:custGeom>
                <a:avLst/>
                <a:gdLst>
                  <a:gd name="T0" fmla="*/ 0 w 526"/>
                  <a:gd name="T1" fmla="*/ 124 h 434"/>
                  <a:gd name="T2" fmla="*/ 0 w 526"/>
                  <a:gd name="T3" fmla="*/ 434 h 434"/>
                  <a:gd name="T4" fmla="*/ 526 w 526"/>
                  <a:gd name="T5" fmla="*/ 219 h 434"/>
                  <a:gd name="T6" fmla="*/ 306 w 526"/>
                  <a:gd name="T7" fmla="*/ 0 h 434"/>
                  <a:gd name="T8" fmla="*/ 0 w 526"/>
                  <a:gd name="T9" fmla="*/ 124 h 434"/>
                </a:gdLst>
                <a:ahLst/>
                <a:cxnLst>
                  <a:cxn ang="0">
                    <a:pos x="T0" y="T1"/>
                  </a:cxn>
                  <a:cxn ang="0">
                    <a:pos x="T2" y="T3"/>
                  </a:cxn>
                  <a:cxn ang="0">
                    <a:pos x="T4" y="T5"/>
                  </a:cxn>
                  <a:cxn ang="0">
                    <a:pos x="T6" y="T7"/>
                  </a:cxn>
                  <a:cxn ang="0">
                    <a:pos x="T8" y="T9"/>
                  </a:cxn>
                </a:cxnLst>
                <a:rect l="0" t="0" r="r" b="b"/>
                <a:pathLst>
                  <a:path w="526" h="434">
                    <a:moveTo>
                      <a:pt x="0" y="124"/>
                    </a:moveTo>
                    <a:cubicBezTo>
                      <a:pt x="0" y="434"/>
                      <a:pt x="0" y="434"/>
                      <a:pt x="0" y="434"/>
                    </a:cubicBezTo>
                    <a:cubicBezTo>
                      <a:pt x="202" y="426"/>
                      <a:pt x="386" y="346"/>
                      <a:pt x="526" y="219"/>
                    </a:cubicBezTo>
                    <a:cubicBezTo>
                      <a:pt x="306" y="0"/>
                      <a:pt x="306" y="0"/>
                      <a:pt x="306" y="0"/>
                    </a:cubicBezTo>
                    <a:cubicBezTo>
                      <a:pt x="223" y="71"/>
                      <a:pt x="117" y="117"/>
                      <a:pt x="0" y="1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9" tIns="32954" rIns="65909" bIns="32954" numCol="1" anchor="t" anchorCtr="0" compatLnSpc="1">
                <a:prstTxWarp prst="textNoShape">
                  <a:avLst/>
                </a:prstTxWarp>
              </a:bodyPr>
              <a:lstStyle/>
              <a:p>
                <a:pPr defTabSz="659129">
                  <a:defRPr/>
                </a:pPr>
                <a:endParaRPr lang="en-US" sz="1298" kern="0">
                  <a:solidFill>
                    <a:prstClr val="white"/>
                  </a:solidFill>
                  <a:latin typeface="Calibri"/>
                </a:endParaRPr>
              </a:p>
            </p:txBody>
          </p:sp>
          <p:sp>
            <p:nvSpPr>
              <p:cNvPr id="86" name="Freeform 48"/>
              <p:cNvSpPr>
                <a:spLocks/>
              </p:cNvSpPr>
              <p:nvPr/>
            </p:nvSpPr>
            <p:spPr bwMode="auto">
              <a:xfrm>
                <a:off x="18205451" y="4752975"/>
                <a:ext cx="1668463" cy="1973263"/>
              </a:xfrm>
              <a:custGeom>
                <a:avLst/>
                <a:gdLst>
                  <a:gd name="T0" fmla="*/ 134 w 444"/>
                  <a:gd name="T1" fmla="*/ 0 h 525"/>
                  <a:gd name="T2" fmla="*/ 0 w 444"/>
                  <a:gd name="T3" fmla="*/ 306 h 525"/>
                  <a:gd name="T4" fmla="*/ 219 w 444"/>
                  <a:gd name="T5" fmla="*/ 525 h 525"/>
                  <a:gd name="T6" fmla="*/ 444 w 444"/>
                  <a:gd name="T7" fmla="*/ 0 h 525"/>
                  <a:gd name="T8" fmla="*/ 134 w 444"/>
                  <a:gd name="T9" fmla="*/ 0 h 525"/>
                </a:gdLst>
                <a:ahLst/>
                <a:cxnLst>
                  <a:cxn ang="0">
                    <a:pos x="T0" y="T1"/>
                  </a:cxn>
                  <a:cxn ang="0">
                    <a:pos x="T2" y="T3"/>
                  </a:cxn>
                  <a:cxn ang="0">
                    <a:pos x="T4" y="T5"/>
                  </a:cxn>
                  <a:cxn ang="0">
                    <a:pos x="T6" y="T7"/>
                  </a:cxn>
                  <a:cxn ang="0">
                    <a:pos x="T8" y="T9"/>
                  </a:cxn>
                </a:cxnLst>
                <a:rect l="0" t="0" r="r" b="b"/>
                <a:pathLst>
                  <a:path w="444" h="525">
                    <a:moveTo>
                      <a:pt x="134" y="0"/>
                    </a:moveTo>
                    <a:cubicBezTo>
                      <a:pt x="124" y="117"/>
                      <a:pt x="75" y="224"/>
                      <a:pt x="0" y="306"/>
                    </a:cubicBezTo>
                    <a:cubicBezTo>
                      <a:pt x="219" y="525"/>
                      <a:pt x="219" y="525"/>
                      <a:pt x="219" y="525"/>
                    </a:cubicBezTo>
                    <a:cubicBezTo>
                      <a:pt x="350" y="387"/>
                      <a:pt x="434" y="203"/>
                      <a:pt x="444" y="0"/>
                    </a:cubicBezTo>
                    <a:lnTo>
                      <a:pt x="13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9" tIns="32954" rIns="65909" bIns="32954" numCol="1" anchor="t" anchorCtr="0" compatLnSpc="1">
                <a:prstTxWarp prst="textNoShape">
                  <a:avLst/>
                </a:prstTxWarp>
              </a:bodyPr>
              <a:lstStyle/>
              <a:p>
                <a:pPr defTabSz="659129">
                  <a:defRPr/>
                </a:pPr>
                <a:endParaRPr lang="en-US" sz="1298" kern="0">
                  <a:solidFill>
                    <a:prstClr val="white"/>
                  </a:solidFill>
                  <a:latin typeface="Calibri"/>
                </a:endParaRPr>
              </a:p>
            </p:txBody>
          </p:sp>
          <p:sp>
            <p:nvSpPr>
              <p:cNvPr id="87" name="Freeform 49"/>
              <p:cNvSpPr>
                <a:spLocks/>
              </p:cNvSpPr>
              <p:nvPr/>
            </p:nvSpPr>
            <p:spPr bwMode="auto">
              <a:xfrm>
                <a:off x="16887826" y="1489075"/>
                <a:ext cx="2016125" cy="1671638"/>
              </a:xfrm>
              <a:custGeom>
                <a:avLst/>
                <a:gdLst>
                  <a:gd name="T0" fmla="*/ 537 w 537"/>
                  <a:gd name="T1" fmla="*/ 226 h 445"/>
                  <a:gd name="T2" fmla="*/ 0 w 537"/>
                  <a:gd name="T3" fmla="*/ 0 h 445"/>
                  <a:gd name="T4" fmla="*/ 0 w 537"/>
                  <a:gd name="T5" fmla="*/ 310 h 445"/>
                  <a:gd name="T6" fmla="*/ 318 w 537"/>
                  <a:gd name="T7" fmla="*/ 445 h 445"/>
                  <a:gd name="T8" fmla="*/ 537 w 537"/>
                  <a:gd name="T9" fmla="*/ 226 h 445"/>
                </a:gdLst>
                <a:ahLst/>
                <a:cxnLst>
                  <a:cxn ang="0">
                    <a:pos x="T0" y="T1"/>
                  </a:cxn>
                  <a:cxn ang="0">
                    <a:pos x="T2" y="T3"/>
                  </a:cxn>
                  <a:cxn ang="0">
                    <a:pos x="T4" y="T5"/>
                  </a:cxn>
                  <a:cxn ang="0">
                    <a:pos x="T6" y="T7"/>
                  </a:cxn>
                  <a:cxn ang="0">
                    <a:pos x="T8" y="T9"/>
                  </a:cxn>
                </a:cxnLst>
                <a:rect l="0" t="0" r="r" b="b"/>
                <a:pathLst>
                  <a:path w="537" h="445">
                    <a:moveTo>
                      <a:pt x="537" y="226"/>
                    </a:moveTo>
                    <a:cubicBezTo>
                      <a:pt x="396" y="92"/>
                      <a:pt x="208" y="8"/>
                      <a:pt x="0" y="0"/>
                    </a:cubicBezTo>
                    <a:cubicBezTo>
                      <a:pt x="0" y="310"/>
                      <a:pt x="0" y="310"/>
                      <a:pt x="0" y="310"/>
                    </a:cubicBezTo>
                    <a:cubicBezTo>
                      <a:pt x="122" y="317"/>
                      <a:pt x="233" y="367"/>
                      <a:pt x="318" y="445"/>
                    </a:cubicBezTo>
                    <a:lnTo>
                      <a:pt x="537" y="2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9" tIns="32954" rIns="65909" bIns="32954" numCol="1" anchor="t" anchorCtr="0" compatLnSpc="1">
                <a:prstTxWarp prst="textNoShape">
                  <a:avLst/>
                </a:prstTxWarp>
              </a:bodyPr>
              <a:lstStyle/>
              <a:p>
                <a:pPr defTabSz="659129">
                  <a:defRPr/>
                </a:pPr>
                <a:endParaRPr lang="en-US" sz="1298" kern="0">
                  <a:solidFill>
                    <a:prstClr val="white"/>
                  </a:solidFill>
                  <a:latin typeface="Calibri"/>
                </a:endParaRPr>
              </a:p>
            </p:txBody>
          </p:sp>
          <p:sp>
            <p:nvSpPr>
              <p:cNvPr id="88" name="Freeform 50"/>
              <p:cNvSpPr>
                <a:spLocks/>
              </p:cNvSpPr>
              <p:nvPr/>
            </p:nvSpPr>
            <p:spPr bwMode="auto">
              <a:xfrm>
                <a:off x="18243551" y="2503488"/>
                <a:ext cx="827088" cy="822325"/>
              </a:xfrm>
              <a:custGeom>
                <a:avLst/>
                <a:gdLst>
                  <a:gd name="T0" fmla="*/ 220 w 220"/>
                  <a:gd name="T1" fmla="*/ 219 h 219"/>
                  <a:gd name="T2" fmla="*/ 220 w 220"/>
                  <a:gd name="T3" fmla="*/ 0 h 219"/>
                  <a:gd name="T4" fmla="*/ 0 w 220"/>
                  <a:gd name="T5" fmla="*/ 219 h 219"/>
                  <a:gd name="T6" fmla="*/ 220 w 220"/>
                  <a:gd name="T7" fmla="*/ 219 h 219"/>
                </a:gdLst>
                <a:ahLst/>
                <a:cxnLst>
                  <a:cxn ang="0">
                    <a:pos x="T0" y="T1"/>
                  </a:cxn>
                  <a:cxn ang="0">
                    <a:pos x="T2" y="T3"/>
                  </a:cxn>
                  <a:cxn ang="0">
                    <a:pos x="T4" y="T5"/>
                  </a:cxn>
                  <a:cxn ang="0">
                    <a:pos x="T6" y="T7"/>
                  </a:cxn>
                </a:cxnLst>
                <a:rect l="0" t="0" r="r" b="b"/>
                <a:pathLst>
                  <a:path w="220" h="219">
                    <a:moveTo>
                      <a:pt x="220" y="219"/>
                    </a:moveTo>
                    <a:cubicBezTo>
                      <a:pt x="220" y="0"/>
                      <a:pt x="220" y="0"/>
                      <a:pt x="220" y="0"/>
                    </a:cubicBezTo>
                    <a:cubicBezTo>
                      <a:pt x="0" y="219"/>
                      <a:pt x="0" y="219"/>
                      <a:pt x="0" y="219"/>
                    </a:cubicBezTo>
                    <a:cubicBezTo>
                      <a:pt x="36" y="219"/>
                      <a:pt x="186" y="219"/>
                      <a:pt x="220" y="2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9" tIns="32954" rIns="65909" bIns="32954" numCol="1" anchor="t" anchorCtr="0" compatLnSpc="1">
                <a:prstTxWarp prst="textNoShape">
                  <a:avLst/>
                </a:prstTxWarp>
              </a:bodyPr>
              <a:lstStyle/>
              <a:p>
                <a:pPr defTabSz="659129">
                  <a:defRPr/>
                </a:pPr>
                <a:endParaRPr lang="en-US" sz="1298" kern="0">
                  <a:solidFill>
                    <a:prstClr val="white"/>
                  </a:solidFill>
                  <a:latin typeface="Calibri"/>
                </a:endParaRPr>
              </a:p>
            </p:txBody>
          </p:sp>
        </p:grpSp>
      </p:grpSp>
      <p:grpSp>
        <p:nvGrpSpPr>
          <p:cNvPr id="89" name="Group 88"/>
          <p:cNvGrpSpPr/>
          <p:nvPr/>
        </p:nvGrpSpPr>
        <p:grpSpPr>
          <a:xfrm>
            <a:off x="1509968" y="2194452"/>
            <a:ext cx="1432303" cy="610450"/>
            <a:chOff x="1728774" y="2838618"/>
            <a:chExt cx="1987123" cy="846914"/>
          </a:xfrm>
        </p:grpSpPr>
        <p:sp>
          <p:nvSpPr>
            <p:cNvPr id="90" name="Oval 89"/>
            <p:cNvSpPr/>
            <p:nvPr/>
          </p:nvSpPr>
          <p:spPr>
            <a:xfrm>
              <a:off x="2267470" y="2914442"/>
              <a:ext cx="383666" cy="383666"/>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59129">
                <a:defRPr/>
              </a:pPr>
              <a:endParaRPr lang="en-US" sz="865" kern="0">
                <a:solidFill>
                  <a:prstClr val="white"/>
                </a:solidFill>
                <a:latin typeface="Segoe UI" charset="0"/>
                <a:ea typeface="Segoe UI" charset="0"/>
                <a:cs typeface="Segoe UI" charset="0"/>
              </a:endParaRPr>
            </a:p>
          </p:txBody>
        </p:sp>
        <p:sp>
          <p:nvSpPr>
            <p:cNvPr id="91" name="Freeform 19"/>
            <p:cNvSpPr>
              <a:spLocks/>
            </p:cNvSpPr>
            <p:nvPr/>
          </p:nvSpPr>
          <p:spPr bwMode="auto">
            <a:xfrm>
              <a:off x="3073406" y="2838618"/>
              <a:ext cx="174190" cy="170785"/>
            </a:xfrm>
            <a:custGeom>
              <a:avLst/>
              <a:gdLst>
                <a:gd name="T0" fmla="*/ 243 w 1016"/>
                <a:gd name="T1" fmla="*/ 862 h 997"/>
                <a:gd name="T2" fmla="*/ 243 w 1016"/>
                <a:gd name="T3" fmla="*/ 507 h 997"/>
                <a:gd name="T4" fmla="*/ 243 w 1016"/>
                <a:gd name="T5" fmla="*/ 499 h 997"/>
                <a:gd name="T6" fmla="*/ 508 w 1016"/>
                <a:gd name="T7" fmla="*/ 242 h 997"/>
                <a:gd name="T8" fmla="*/ 773 w 1016"/>
                <a:gd name="T9" fmla="*/ 507 h 997"/>
                <a:gd name="T10" fmla="*/ 774 w 1016"/>
                <a:gd name="T11" fmla="*/ 997 h 997"/>
                <a:gd name="T12" fmla="*/ 1016 w 1016"/>
                <a:gd name="T13" fmla="*/ 997 h 997"/>
                <a:gd name="T14" fmla="*/ 1016 w 1016"/>
                <a:gd name="T15" fmla="*/ 477 h 997"/>
                <a:gd name="T16" fmla="*/ 1015 w 1016"/>
                <a:gd name="T17" fmla="*/ 477 h 997"/>
                <a:gd name="T18" fmla="*/ 508 w 1016"/>
                <a:gd name="T19" fmla="*/ 0 h 997"/>
                <a:gd name="T20" fmla="*/ 0 w 1016"/>
                <a:gd name="T21" fmla="*/ 507 h 997"/>
                <a:gd name="T22" fmla="*/ 0 w 1016"/>
                <a:gd name="T23" fmla="*/ 997 h 997"/>
                <a:gd name="T24" fmla="*/ 243 w 1016"/>
                <a:gd name="T25" fmla="*/ 997 h 997"/>
                <a:gd name="T26" fmla="*/ 243 w 1016"/>
                <a:gd name="T27" fmla="*/ 862 h 9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16" h="997">
                  <a:moveTo>
                    <a:pt x="243" y="862"/>
                  </a:moveTo>
                  <a:cubicBezTo>
                    <a:pt x="243" y="507"/>
                    <a:pt x="243" y="507"/>
                    <a:pt x="243" y="507"/>
                  </a:cubicBezTo>
                  <a:cubicBezTo>
                    <a:pt x="243" y="499"/>
                    <a:pt x="243" y="499"/>
                    <a:pt x="243" y="499"/>
                  </a:cubicBezTo>
                  <a:cubicBezTo>
                    <a:pt x="247" y="356"/>
                    <a:pt x="364" y="242"/>
                    <a:pt x="508" y="242"/>
                  </a:cubicBezTo>
                  <a:cubicBezTo>
                    <a:pt x="654" y="242"/>
                    <a:pt x="773" y="361"/>
                    <a:pt x="773" y="507"/>
                  </a:cubicBezTo>
                  <a:cubicBezTo>
                    <a:pt x="774" y="997"/>
                    <a:pt x="774" y="997"/>
                    <a:pt x="774" y="997"/>
                  </a:cubicBezTo>
                  <a:cubicBezTo>
                    <a:pt x="1016" y="997"/>
                    <a:pt x="1016" y="997"/>
                    <a:pt x="1016" y="997"/>
                  </a:cubicBezTo>
                  <a:cubicBezTo>
                    <a:pt x="1016" y="477"/>
                    <a:pt x="1016" y="477"/>
                    <a:pt x="1016" y="477"/>
                  </a:cubicBezTo>
                  <a:cubicBezTo>
                    <a:pt x="1015" y="477"/>
                    <a:pt x="1015" y="477"/>
                    <a:pt x="1015" y="477"/>
                  </a:cubicBezTo>
                  <a:cubicBezTo>
                    <a:pt x="999" y="211"/>
                    <a:pt x="778" y="0"/>
                    <a:pt x="508" y="0"/>
                  </a:cubicBezTo>
                  <a:cubicBezTo>
                    <a:pt x="228" y="0"/>
                    <a:pt x="0" y="227"/>
                    <a:pt x="0" y="507"/>
                  </a:cubicBezTo>
                  <a:cubicBezTo>
                    <a:pt x="0" y="997"/>
                    <a:pt x="0" y="997"/>
                    <a:pt x="0" y="997"/>
                  </a:cubicBezTo>
                  <a:cubicBezTo>
                    <a:pt x="243" y="997"/>
                    <a:pt x="243" y="997"/>
                    <a:pt x="243" y="997"/>
                  </a:cubicBezTo>
                  <a:lnTo>
                    <a:pt x="243" y="86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9" tIns="32954" rIns="65909" bIns="32954" numCol="1" anchor="t" anchorCtr="0" compatLnSpc="1">
              <a:prstTxWarp prst="textNoShape">
                <a:avLst/>
              </a:prstTxWarp>
            </a:bodyPr>
            <a:lstStyle/>
            <a:p>
              <a:pPr defTabSz="659129">
                <a:defRPr/>
              </a:pPr>
              <a:endParaRPr lang="en-US" sz="1298" kern="0">
                <a:solidFill>
                  <a:prstClr val="white"/>
                </a:solidFill>
                <a:latin typeface="Segoe UI" charset="0"/>
                <a:ea typeface="Segoe UI" charset="0"/>
                <a:cs typeface="Segoe UI" charset="0"/>
              </a:endParaRPr>
            </a:p>
          </p:txBody>
        </p:sp>
        <p:sp>
          <p:nvSpPr>
            <p:cNvPr id="92" name="Freeform 20"/>
            <p:cNvSpPr>
              <a:spLocks noEditPoints="1"/>
            </p:cNvSpPr>
            <p:nvPr/>
          </p:nvSpPr>
          <p:spPr bwMode="auto">
            <a:xfrm>
              <a:off x="3033626" y="3023967"/>
              <a:ext cx="252952" cy="262010"/>
            </a:xfrm>
            <a:custGeom>
              <a:avLst/>
              <a:gdLst>
                <a:gd name="T0" fmla="*/ 1473 w 1475"/>
                <a:gd name="T1" fmla="*/ 617 h 1529"/>
                <a:gd name="T2" fmla="*/ 1473 w 1475"/>
                <a:gd name="T3" fmla="*/ 226 h 1529"/>
                <a:gd name="T4" fmla="*/ 1473 w 1475"/>
                <a:gd name="T5" fmla="*/ 0 h 1529"/>
                <a:gd name="T6" fmla="*/ 1248 w 1475"/>
                <a:gd name="T7" fmla="*/ 0 h 1529"/>
                <a:gd name="T8" fmla="*/ 233 w 1475"/>
                <a:gd name="T9" fmla="*/ 0 h 1529"/>
                <a:gd name="T10" fmla="*/ 7 w 1475"/>
                <a:gd name="T11" fmla="*/ 0 h 1529"/>
                <a:gd name="T12" fmla="*/ 7 w 1475"/>
                <a:gd name="T13" fmla="*/ 226 h 1529"/>
                <a:gd name="T14" fmla="*/ 7 w 1475"/>
                <a:gd name="T15" fmla="*/ 617 h 1529"/>
                <a:gd name="T16" fmla="*/ 636 w 1475"/>
                <a:gd name="T17" fmla="*/ 1475 h 1529"/>
                <a:gd name="T18" fmla="*/ 740 w 1475"/>
                <a:gd name="T19" fmla="*/ 1529 h 1529"/>
                <a:gd name="T20" fmla="*/ 844 w 1475"/>
                <a:gd name="T21" fmla="*/ 1475 h 1529"/>
                <a:gd name="T22" fmla="*/ 1473 w 1475"/>
                <a:gd name="T23" fmla="*/ 617 h 1529"/>
                <a:gd name="T24" fmla="*/ 823 w 1475"/>
                <a:gd name="T25" fmla="*/ 682 h 1529"/>
                <a:gd name="T26" fmla="*/ 823 w 1475"/>
                <a:gd name="T27" fmla="*/ 885 h 1529"/>
                <a:gd name="T28" fmla="*/ 658 w 1475"/>
                <a:gd name="T29" fmla="*/ 885 h 1529"/>
                <a:gd name="T30" fmla="*/ 658 w 1475"/>
                <a:gd name="T31" fmla="*/ 682 h 1529"/>
                <a:gd name="T32" fmla="*/ 583 w 1475"/>
                <a:gd name="T33" fmla="*/ 548 h 1529"/>
                <a:gd name="T34" fmla="*/ 740 w 1475"/>
                <a:gd name="T35" fmla="*/ 391 h 1529"/>
                <a:gd name="T36" fmla="*/ 897 w 1475"/>
                <a:gd name="T37" fmla="*/ 548 h 1529"/>
                <a:gd name="T38" fmla="*/ 823 w 1475"/>
                <a:gd name="T39" fmla="*/ 682 h 1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5" h="1529">
                  <a:moveTo>
                    <a:pt x="1473" y="617"/>
                  </a:moveTo>
                  <a:cubicBezTo>
                    <a:pt x="1473" y="226"/>
                    <a:pt x="1473" y="226"/>
                    <a:pt x="1473" y="226"/>
                  </a:cubicBezTo>
                  <a:cubicBezTo>
                    <a:pt x="1473" y="0"/>
                    <a:pt x="1473" y="0"/>
                    <a:pt x="1473" y="0"/>
                  </a:cubicBezTo>
                  <a:cubicBezTo>
                    <a:pt x="1248" y="0"/>
                    <a:pt x="1248" y="0"/>
                    <a:pt x="1248" y="0"/>
                  </a:cubicBezTo>
                  <a:cubicBezTo>
                    <a:pt x="233" y="0"/>
                    <a:pt x="233" y="0"/>
                    <a:pt x="233" y="0"/>
                  </a:cubicBezTo>
                  <a:cubicBezTo>
                    <a:pt x="7" y="0"/>
                    <a:pt x="7" y="0"/>
                    <a:pt x="7" y="0"/>
                  </a:cubicBezTo>
                  <a:cubicBezTo>
                    <a:pt x="7" y="226"/>
                    <a:pt x="7" y="226"/>
                    <a:pt x="7" y="226"/>
                  </a:cubicBezTo>
                  <a:cubicBezTo>
                    <a:pt x="7" y="617"/>
                    <a:pt x="7" y="617"/>
                    <a:pt x="7" y="617"/>
                  </a:cubicBezTo>
                  <a:cubicBezTo>
                    <a:pt x="7" y="643"/>
                    <a:pt x="0" y="1143"/>
                    <a:pt x="636" y="1475"/>
                  </a:cubicBezTo>
                  <a:cubicBezTo>
                    <a:pt x="740" y="1529"/>
                    <a:pt x="740" y="1529"/>
                    <a:pt x="740" y="1529"/>
                  </a:cubicBezTo>
                  <a:cubicBezTo>
                    <a:pt x="844" y="1475"/>
                    <a:pt x="844" y="1475"/>
                    <a:pt x="844" y="1475"/>
                  </a:cubicBezTo>
                  <a:cubicBezTo>
                    <a:pt x="1470" y="1149"/>
                    <a:pt x="1475" y="673"/>
                    <a:pt x="1473" y="617"/>
                  </a:cubicBezTo>
                  <a:close/>
                  <a:moveTo>
                    <a:pt x="823" y="682"/>
                  </a:moveTo>
                  <a:cubicBezTo>
                    <a:pt x="823" y="885"/>
                    <a:pt x="823" y="885"/>
                    <a:pt x="823" y="885"/>
                  </a:cubicBezTo>
                  <a:cubicBezTo>
                    <a:pt x="658" y="885"/>
                    <a:pt x="658" y="885"/>
                    <a:pt x="658" y="885"/>
                  </a:cubicBezTo>
                  <a:cubicBezTo>
                    <a:pt x="658" y="682"/>
                    <a:pt x="658" y="682"/>
                    <a:pt x="658" y="682"/>
                  </a:cubicBezTo>
                  <a:cubicBezTo>
                    <a:pt x="613" y="654"/>
                    <a:pt x="583" y="604"/>
                    <a:pt x="583" y="548"/>
                  </a:cubicBezTo>
                  <a:cubicBezTo>
                    <a:pt x="583" y="461"/>
                    <a:pt x="654" y="391"/>
                    <a:pt x="740" y="391"/>
                  </a:cubicBezTo>
                  <a:cubicBezTo>
                    <a:pt x="827" y="391"/>
                    <a:pt x="897" y="461"/>
                    <a:pt x="897" y="548"/>
                  </a:cubicBezTo>
                  <a:cubicBezTo>
                    <a:pt x="897" y="604"/>
                    <a:pt x="867" y="654"/>
                    <a:pt x="823" y="682"/>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09" tIns="32954" rIns="65909" bIns="32954" numCol="1" anchor="t" anchorCtr="0" compatLnSpc="1">
              <a:prstTxWarp prst="textNoShape">
                <a:avLst/>
              </a:prstTxWarp>
            </a:bodyPr>
            <a:lstStyle/>
            <a:p>
              <a:pPr defTabSz="659129">
                <a:defRPr/>
              </a:pPr>
              <a:endParaRPr lang="en-US" sz="1298" kern="0">
                <a:solidFill>
                  <a:prstClr val="white"/>
                </a:solidFill>
                <a:latin typeface="Segoe UI" charset="0"/>
                <a:ea typeface="Segoe UI" charset="0"/>
                <a:cs typeface="Segoe UI" charset="0"/>
              </a:endParaRPr>
            </a:p>
          </p:txBody>
        </p:sp>
        <p:pic>
          <p:nvPicPr>
            <p:cNvPr id="93" name="Picture 92"/>
            <p:cNvPicPr>
              <a:picLocks noChangeAspect="1"/>
            </p:cNvPicPr>
            <p:nvPr/>
          </p:nvPicPr>
          <p:blipFill>
            <a:blip r:embed="rId10" cstate="print">
              <a:alphaModFix/>
              <a:extLst>
                <a:ext uri="{28A0092B-C50C-407E-A947-70E740481C1C}">
                  <a14:useLocalDpi xmlns:a14="http://schemas.microsoft.com/office/drawing/2010/main" val="0"/>
                </a:ext>
              </a:extLst>
            </a:blip>
            <a:stretch>
              <a:fillRect/>
            </a:stretch>
          </p:blipFill>
          <p:spPr>
            <a:xfrm>
              <a:off x="2117021" y="2891064"/>
              <a:ext cx="406136" cy="406136"/>
            </a:xfrm>
            <a:prstGeom prst="rect">
              <a:avLst/>
            </a:prstGeom>
          </p:spPr>
        </p:pic>
        <p:sp>
          <p:nvSpPr>
            <p:cNvPr id="94" name="TextBox 93"/>
            <p:cNvSpPr txBox="1"/>
            <p:nvPr/>
          </p:nvSpPr>
          <p:spPr>
            <a:xfrm>
              <a:off x="1728774" y="3367642"/>
              <a:ext cx="1135284" cy="312775"/>
            </a:xfrm>
            <a:prstGeom prst="rect">
              <a:avLst/>
            </a:prstGeom>
            <a:noFill/>
          </p:spPr>
          <p:txBody>
            <a:bodyPr wrap="square" rtlCol="0">
              <a:spAutoFit/>
            </a:bodyPr>
            <a:lstStyle/>
            <a:p>
              <a:pPr algn="ctr" defTabSz="659129">
                <a:defRPr/>
              </a:pPr>
              <a:r>
                <a:rPr lang="en-US" sz="865" kern="0">
                  <a:solidFill>
                    <a:prstClr val="white"/>
                  </a:solidFill>
                  <a:latin typeface="Segoe UI" charset="0"/>
                  <a:ea typeface="Segoe UI" charset="0"/>
                  <a:cs typeface="Segoe UI" charset="0"/>
                </a:rPr>
                <a:t>DETECT</a:t>
              </a:r>
            </a:p>
          </p:txBody>
        </p:sp>
        <p:sp>
          <p:nvSpPr>
            <p:cNvPr id="95" name="TextBox 94"/>
            <p:cNvSpPr txBox="1"/>
            <p:nvPr/>
          </p:nvSpPr>
          <p:spPr>
            <a:xfrm>
              <a:off x="2580613" y="3372757"/>
              <a:ext cx="1135284" cy="312775"/>
            </a:xfrm>
            <a:prstGeom prst="rect">
              <a:avLst/>
            </a:prstGeom>
            <a:noFill/>
          </p:spPr>
          <p:txBody>
            <a:bodyPr wrap="square" rtlCol="0">
              <a:spAutoFit/>
            </a:bodyPr>
            <a:lstStyle/>
            <a:p>
              <a:pPr algn="ctr" defTabSz="659129">
                <a:defRPr/>
              </a:pPr>
              <a:r>
                <a:rPr lang="en-US" sz="865" kern="0">
                  <a:solidFill>
                    <a:prstClr val="white"/>
                  </a:solidFill>
                  <a:latin typeface="Segoe UI" charset="0"/>
                  <a:ea typeface="Segoe UI" charset="0"/>
                  <a:cs typeface="Segoe UI" charset="0"/>
                </a:rPr>
                <a:t>PREVENT</a:t>
              </a:r>
            </a:p>
          </p:txBody>
        </p:sp>
      </p:grpSp>
      <p:cxnSp>
        <p:nvCxnSpPr>
          <p:cNvPr id="96" name="Straight Connector 95"/>
          <p:cNvCxnSpPr/>
          <p:nvPr/>
        </p:nvCxnSpPr>
        <p:spPr>
          <a:xfrm flipH="1">
            <a:off x="1571735" y="2812396"/>
            <a:ext cx="1524427" cy="0"/>
          </a:xfrm>
          <a:prstGeom prst="line">
            <a:avLst/>
          </a:prstGeom>
          <a:ln>
            <a:solidFill>
              <a:schemeClr val="tx1"/>
            </a:solidFill>
            <a:headEnd type="oval"/>
            <a:tailEnd type="none"/>
          </a:ln>
        </p:spPr>
        <p:style>
          <a:lnRef idx="1">
            <a:schemeClr val="accent3"/>
          </a:lnRef>
          <a:fillRef idx="0">
            <a:schemeClr val="accent3"/>
          </a:fillRef>
          <a:effectRef idx="0">
            <a:schemeClr val="accent3"/>
          </a:effectRef>
          <a:fontRef idx="minor">
            <a:schemeClr val="tx1"/>
          </a:fontRef>
        </p:style>
      </p:cxnSp>
      <p:pic>
        <p:nvPicPr>
          <p:cNvPr id="97" name="Picture 96">
            <a:extLst>
              <a:ext uri="{FF2B5EF4-FFF2-40B4-BE49-F238E27FC236}">
                <a16:creationId xmlns:a16="http://schemas.microsoft.com/office/drawing/2014/main" id="{0364DE79-81C2-48DE-BEA1-B0E0A7BDE04B}"/>
              </a:ext>
            </a:extLst>
          </p:cNvPr>
          <p:cNvPicPr>
            <a:picLocks noChangeAspect="1"/>
          </p:cNvPicPr>
          <p:nvPr/>
        </p:nvPicPr>
        <p:blipFill>
          <a:blip r:embed="rId11"/>
          <a:stretch>
            <a:fillRect/>
          </a:stretch>
        </p:blipFill>
        <p:spPr>
          <a:xfrm>
            <a:off x="3907352" y="2904590"/>
            <a:ext cx="845403" cy="486456"/>
          </a:xfrm>
          <a:prstGeom prst="rect">
            <a:avLst/>
          </a:prstGeom>
          <a:solidFill>
            <a:schemeClr val="bg2"/>
          </a:solidFill>
        </p:spPr>
      </p:pic>
      <p:pic>
        <p:nvPicPr>
          <p:cNvPr id="98" name="Picture 97">
            <a:extLst>
              <a:ext uri="{FF2B5EF4-FFF2-40B4-BE49-F238E27FC236}">
                <a16:creationId xmlns:a16="http://schemas.microsoft.com/office/drawing/2014/main" id="{6F241DA3-A39C-427C-8739-4EC690BC3E72}"/>
              </a:ext>
            </a:extLst>
          </p:cNvPr>
          <p:cNvPicPr>
            <a:picLocks noChangeAspect="1"/>
          </p:cNvPicPr>
          <p:nvPr/>
        </p:nvPicPr>
        <p:blipFill>
          <a:blip r:embed="rId12"/>
          <a:stretch>
            <a:fillRect/>
          </a:stretch>
        </p:blipFill>
        <p:spPr>
          <a:xfrm>
            <a:off x="4478275" y="2816614"/>
            <a:ext cx="885678" cy="602261"/>
          </a:xfrm>
          <a:prstGeom prst="rect">
            <a:avLst/>
          </a:prstGeom>
        </p:spPr>
      </p:pic>
      <p:sp>
        <p:nvSpPr>
          <p:cNvPr id="99" name="TextBox 98">
            <a:extLst>
              <a:ext uri="{FF2B5EF4-FFF2-40B4-BE49-F238E27FC236}">
                <a16:creationId xmlns:a16="http://schemas.microsoft.com/office/drawing/2014/main" id="{551ADB5C-349E-4E62-A64D-392260A63715}"/>
              </a:ext>
            </a:extLst>
          </p:cNvPr>
          <p:cNvSpPr txBox="1"/>
          <p:nvPr/>
        </p:nvSpPr>
        <p:spPr>
          <a:xfrm>
            <a:off x="4119925" y="2432693"/>
            <a:ext cx="1147800" cy="400627"/>
          </a:xfrm>
          <a:prstGeom prst="rect">
            <a:avLst/>
          </a:prstGeom>
          <a:noFill/>
        </p:spPr>
        <p:txBody>
          <a:bodyPr wrap="square" lIns="134464" tIns="107571" rIns="134464" bIns="107571" rtlCol="0">
            <a:spAutoFit/>
          </a:bodyPr>
          <a:lstStyle/>
          <a:p>
            <a:pPr defTabSz="685845">
              <a:lnSpc>
                <a:spcPct val="90000"/>
              </a:lnSpc>
              <a:spcAft>
                <a:spcPts val="441"/>
              </a:spcAft>
              <a:defRPr/>
            </a:pPr>
            <a:r>
              <a:rPr lang="en-US" sz="1324" dirty="0">
                <a:gradFill>
                  <a:gsLst>
                    <a:gs pos="2917">
                      <a:srgbClr val="FFFFFF"/>
                    </a:gs>
                    <a:gs pos="30000">
                      <a:srgbClr val="FFFFFF"/>
                    </a:gs>
                  </a:gsLst>
                  <a:lin ang="5400000" scaled="0"/>
                </a:gradFill>
                <a:latin typeface="Segoe UI"/>
              </a:rPr>
              <a:t>DevOps</a:t>
            </a:r>
          </a:p>
        </p:txBody>
      </p:sp>
      <p:sp>
        <p:nvSpPr>
          <p:cNvPr id="100" name="TextBox 99">
            <a:extLst>
              <a:ext uri="{FF2B5EF4-FFF2-40B4-BE49-F238E27FC236}">
                <a16:creationId xmlns:a16="http://schemas.microsoft.com/office/drawing/2014/main" id="{CAF01519-8D00-48E0-84E9-6D62DFC06064}"/>
              </a:ext>
            </a:extLst>
          </p:cNvPr>
          <p:cNvSpPr txBox="1"/>
          <p:nvPr/>
        </p:nvSpPr>
        <p:spPr>
          <a:xfrm>
            <a:off x="4056075" y="3390838"/>
            <a:ext cx="1147800" cy="400627"/>
          </a:xfrm>
          <a:prstGeom prst="rect">
            <a:avLst/>
          </a:prstGeom>
          <a:noFill/>
        </p:spPr>
        <p:txBody>
          <a:bodyPr wrap="square" lIns="134464" tIns="107571" rIns="134464" bIns="107571" rtlCol="0">
            <a:spAutoFit/>
          </a:bodyPr>
          <a:lstStyle/>
          <a:p>
            <a:pPr defTabSz="685845">
              <a:lnSpc>
                <a:spcPct val="90000"/>
              </a:lnSpc>
              <a:spcAft>
                <a:spcPts val="441"/>
              </a:spcAft>
              <a:defRPr/>
            </a:pPr>
            <a:r>
              <a:rPr lang="en-US" sz="1324" dirty="0">
                <a:gradFill>
                  <a:gsLst>
                    <a:gs pos="2917">
                      <a:srgbClr val="FFFFFF"/>
                    </a:gs>
                    <a:gs pos="30000">
                      <a:srgbClr val="FFFFFF"/>
                    </a:gs>
                  </a:gsLst>
                  <a:lin ang="5400000" scaled="0"/>
                </a:gradFill>
                <a:latin typeface="Segoe UI"/>
              </a:rPr>
              <a:t>PowerShell</a:t>
            </a:r>
          </a:p>
        </p:txBody>
      </p:sp>
    </p:spTree>
    <p:extLst>
      <p:ext uri="{BB962C8B-B14F-4D97-AF65-F5344CB8AC3E}">
        <p14:creationId xmlns:p14="http://schemas.microsoft.com/office/powerpoint/2010/main" val="141942253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1"/>
                                        </p:tgtEl>
                                        <p:attrNameLst>
                                          <p:attrName>style.visibility</p:attrName>
                                        </p:attrNameLst>
                                      </p:cBhvr>
                                      <p:to>
                                        <p:strVal val="visible"/>
                                      </p:to>
                                    </p:set>
                                    <p:animEffect transition="in" filter="fade">
                                      <p:cBhvr>
                                        <p:cTn id="11" dur="500"/>
                                        <p:tgtEl>
                                          <p:spTgt spid="41"/>
                                        </p:tgtEl>
                                      </p:cBhvr>
                                    </p:animEffect>
                                  </p:childTnLst>
                                </p:cTn>
                              </p:par>
                              <p:par>
                                <p:cTn id="12" presetID="22" presetClass="entr" presetSubtype="2" fill="hold" nodeType="withEffect">
                                  <p:stCondLst>
                                    <p:cond delay="0"/>
                                  </p:stCondLst>
                                  <p:childTnLst>
                                    <p:set>
                                      <p:cBhvr>
                                        <p:cTn id="13" dur="1" fill="hold">
                                          <p:stCondLst>
                                            <p:cond delay="0"/>
                                          </p:stCondLst>
                                        </p:cTn>
                                        <p:tgtEl>
                                          <p:spTgt spid="46"/>
                                        </p:tgtEl>
                                        <p:attrNameLst>
                                          <p:attrName>style.visibility</p:attrName>
                                        </p:attrNameLst>
                                      </p:cBhvr>
                                      <p:to>
                                        <p:strVal val="visible"/>
                                      </p:to>
                                    </p:set>
                                    <p:animEffect transition="in" filter="wipe(right)">
                                      <p:cBhvr>
                                        <p:cTn id="14" dur="500"/>
                                        <p:tgtEl>
                                          <p:spTgt spid="46"/>
                                        </p:tgtEl>
                                      </p:cBhvr>
                                    </p:animEffec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48"/>
                                        </p:tgtEl>
                                        <p:attrNameLst>
                                          <p:attrName>style.visibility</p:attrName>
                                        </p:attrNameLst>
                                      </p:cBhvr>
                                      <p:to>
                                        <p:strVal val="visible"/>
                                      </p:to>
                                    </p:set>
                                    <p:animEffect transition="in" filter="fade">
                                      <p:cBhvr>
                                        <p:cTn id="18" dur="500"/>
                                        <p:tgtEl>
                                          <p:spTgt spid="48"/>
                                        </p:tgtEl>
                                      </p:cBhvr>
                                    </p:animEffect>
                                  </p:childTnLst>
                                </p:cTn>
                              </p:par>
                              <p:par>
                                <p:cTn id="19" presetID="22" presetClass="entr" presetSubtype="2" fill="hold" nodeType="withEffect">
                                  <p:stCondLst>
                                    <p:cond delay="0"/>
                                  </p:stCondLst>
                                  <p:childTnLst>
                                    <p:set>
                                      <p:cBhvr>
                                        <p:cTn id="20" dur="1" fill="hold">
                                          <p:stCondLst>
                                            <p:cond delay="0"/>
                                          </p:stCondLst>
                                        </p:cTn>
                                        <p:tgtEl>
                                          <p:spTgt spid="47"/>
                                        </p:tgtEl>
                                        <p:attrNameLst>
                                          <p:attrName>style.visibility</p:attrName>
                                        </p:attrNameLst>
                                      </p:cBhvr>
                                      <p:to>
                                        <p:strVal val="visible"/>
                                      </p:to>
                                    </p:set>
                                    <p:animEffect transition="in" filter="wipe(right)">
                                      <p:cBhvr>
                                        <p:cTn id="21" dur="500"/>
                                        <p:tgtEl>
                                          <p:spTgt spid="47"/>
                                        </p:tgtEl>
                                      </p:cBhvr>
                                    </p:animEffect>
                                  </p:childTnLst>
                                </p:cTn>
                              </p:par>
                            </p:childTnLst>
                          </p:cTn>
                        </p:par>
                        <p:par>
                          <p:cTn id="22" fill="hold">
                            <p:stCondLst>
                              <p:cond delay="1500"/>
                            </p:stCondLst>
                            <p:childTnLst>
                              <p:par>
                                <p:cTn id="23" presetID="10" presetClass="entr" presetSubtype="0" fill="hold" nodeType="afterEffect">
                                  <p:stCondLst>
                                    <p:cond delay="0"/>
                                  </p:stCondLst>
                                  <p:childTnLst>
                                    <p:set>
                                      <p:cBhvr>
                                        <p:cTn id="24" dur="1" fill="hold">
                                          <p:stCondLst>
                                            <p:cond delay="0"/>
                                          </p:stCondLst>
                                        </p:cTn>
                                        <p:tgtEl>
                                          <p:spTgt spid="57"/>
                                        </p:tgtEl>
                                        <p:attrNameLst>
                                          <p:attrName>style.visibility</p:attrName>
                                        </p:attrNameLst>
                                      </p:cBhvr>
                                      <p:to>
                                        <p:strVal val="visible"/>
                                      </p:to>
                                    </p:set>
                                    <p:animEffect transition="in" filter="fade">
                                      <p:cBhvr>
                                        <p:cTn id="25" dur="500"/>
                                        <p:tgtEl>
                                          <p:spTgt spid="57"/>
                                        </p:tgtEl>
                                      </p:cBhvr>
                                    </p:animEffect>
                                  </p:childTnLst>
                                </p:cTn>
                              </p:par>
                              <p:par>
                                <p:cTn id="26" presetID="22" presetClass="entr" presetSubtype="2" fill="hold" nodeType="withEffect">
                                  <p:stCondLst>
                                    <p:cond delay="0"/>
                                  </p:stCondLst>
                                  <p:childTnLst>
                                    <p:set>
                                      <p:cBhvr>
                                        <p:cTn id="27" dur="1" fill="hold">
                                          <p:stCondLst>
                                            <p:cond delay="0"/>
                                          </p:stCondLst>
                                        </p:cTn>
                                        <p:tgtEl>
                                          <p:spTgt spid="40"/>
                                        </p:tgtEl>
                                        <p:attrNameLst>
                                          <p:attrName>style.visibility</p:attrName>
                                        </p:attrNameLst>
                                      </p:cBhvr>
                                      <p:to>
                                        <p:strVal val="visible"/>
                                      </p:to>
                                    </p:set>
                                    <p:animEffect transition="in" filter="wipe(right)">
                                      <p:cBhvr>
                                        <p:cTn id="28" dur="500"/>
                                        <p:tgtEl>
                                          <p:spTgt spid="40"/>
                                        </p:tgtEl>
                                      </p:cBhvr>
                                    </p:animEffect>
                                  </p:childTnLst>
                                </p:cTn>
                              </p:par>
                            </p:childTnLst>
                          </p:cTn>
                        </p:par>
                        <p:par>
                          <p:cTn id="29" fill="hold">
                            <p:stCondLst>
                              <p:cond delay="2000"/>
                            </p:stCondLst>
                            <p:childTnLst>
                              <p:par>
                                <p:cTn id="30" presetID="10" presetClass="entr" presetSubtype="0" fill="hold" nodeType="afterEffect">
                                  <p:stCondLst>
                                    <p:cond delay="0"/>
                                  </p:stCondLst>
                                  <p:childTnLst>
                                    <p:set>
                                      <p:cBhvr>
                                        <p:cTn id="31" dur="1" fill="hold">
                                          <p:stCondLst>
                                            <p:cond delay="0"/>
                                          </p:stCondLst>
                                        </p:cTn>
                                        <p:tgtEl>
                                          <p:spTgt spid="72"/>
                                        </p:tgtEl>
                                        <p:attrNameLst>
                                          <p:attrName>style.visibility</p:attrName>
                                        </p:attrNameLst>
                                      </p:cBhvr>
                                      <p:to>
                                        <p:strVal val="visible"/>
                                      </p:to>
                                    </p:set>
                                    <p:animEffect transition="in" filter="fade">
                                      <p:cBhvr>
                                        <p:cTn id="32" dur="500"/>
                                        <p:tgtEl>
                                          <p:spTgt spid="72"/>
                                        </p:tgtEl>
                                      </p:cBhvr>
                                    </p:animEffect>
                                  </p:childTnLst>
                                </p:cTn>
                              </p:par>
                              <p:par>
                                <p:cTn id="33" presetID="22" presetClass="entr" presetSubtype="8" fill="hold" nodeType="withEffect">
                                  <p:stCondLst>
                                    <p:cond delay="0"/>
                                  </p:stCondLst>
                                  <p:childTnLst>
                                    <p:set>
                                      <p:cBhvr>
                                        <p:cTn id="34" dur="1" fill="hold">
                                          <p:stCondLst>
                                            <p:cond delay="0"/>
                                          </p:stCondLst>
                                        </p:cTn>
                                        <p:tgtEl>
                                          <p:spTgt spid="55"/>
                                        </p:tgtEl>
                                        <p:attrNameLst>
                                          <p:attrName>style.visibility</p:attrName>
                                        </p:attrNameLst>
                                      </p:cBhvr>
                                      <p:to>
                                        <p:strVal val="visible"/>
                                      </p:to>
                                    </p:set>
                                    <p:animEffect transition="in" filter="wipe(left)">
                                      <p:cBhvr>
                                        <p:cTn id="35" dur="500"/>
                                        <p:tgtEl>
                                          <p:spTgt spid="55"/>
                                        </p:tgtEl>
                                      </p:cBhvr>
                                    </p:animEffect>
                                  </p:childTnLst>
                                </p:cTn>
                              </p:par>
                            </p:childTnLst>
                          </p:cTn>
                        </p:par>
                        <p:par>
                          <p:cTn id="36" fill="hold">
                            <p:stCondLst>
                              <p:cond delay="2500"/>
                            </p:stCondLst>
                            <p:childTnLst>
                              <p:par>
                                <p:cTn id="37" presetID="10" presetClass="entr" presetSubtype="0" fill="hold" nodeType="afterEffect">
                                  <p:stCondLst>
                                    <p:cond delay="0"/>
                                  </p:stCondLst>
                                  <p:childTnLst>
                                    <p:set>
                                      <p:cBhvr>
                                        <p:cTn id="38" dur="1" fill="hold">
                                          <p:stCondLst>
                                            <p:cond delay="0"/>
                                          </p:stCondLst>
                                        </p:cTn>
                                        <p:tgtEl>
                                          <p:spTgt spid="89"/>
                                        </p:tgtEl>
                                        <p:attrNameLst>
                                          <p:attrName>style.visibility</p:attrName>
                                        </p:attrNameLst>
                                      </p:cBhvr>
                                      <p:to>
                                        <p:strVal val="visible"/>
                                      </p:to>
                                    </p:set>
                                    <p:animEffect transition="in" filter="fade">
                                      <p:cBhvr>
                                        <p:cTn id="39" dur="500"/>
                                        <p:tgtEl>
                                          <p:spTgt spid="89"/>
                                        </p:tgtEl>
                                      </p:cBhvr>
                                    </p:animEffect>
                                  </p:childTnLst>
                                </p:cTn>
                              </p:par>
                              <p:par>
                                <p:cTn id="40" presetID="22" presetClass="entr" presetSubtype="8" fill="hold" nodeType="withEffect">
                                  <p:stCondLst>
                                    <p:cond delay="0"/>
                                  </p:stCondLst>
                                  <p:childTnLst>
                                    <p:set>
                                      <p:cBhvr>
                                        <p:cTn id="41" dur="1" fill="hold">
                                          <p:stCondLst>
                                            <p:cond delay="0"/>
                                          </p:stCondLst>
                                        </p:cTn>
                                        <p:tgtEl>
                                          <p:spTgt spid="96"/>
                                        </p:tgtEl>
                                        <p:attrNameLst>
                                          <p:attrName>style.visibility</p:attrName>
                                        </p:attrNameLst>
                                      </p:cBhvr>
                                      <p:to>
                                        <p:strVal val="visible"/>
                                      </p:to>
                                    </p:set>
                                    <p:animEffect transition="in" filter="wipe(left)">
                                      <p:cBhvr>
                                        <p:cTn id="42" dur="500"/>
                                        <p:tgtEl>
                                          <p:spTgt spid="96"/>
                                        </p:tgtEl>
                                      </p:cBhvr>
                                    </p:animEffect>
                                  </p:childTnLst>
                                </p:cTn>
                              </p:par>
                            </p:childTnLst>
                          </p:cTn>
                        </p:par>
                        <p:par>
                          <p:cTn id="43" fill="hold">
                            <p:stCondLst>
                              <p:cond delay="3000"/>
                            </p:stCondLst>
                            <p:childTnLst>
                              <p:par>
                                <p:cTn id="44" presetID="10" presetClass="entr" presetSubtype="0" fill="hold" nodeType="afterEffect">
                                  <p:stCondLst>
                                    <p:cond delay="0"/>
                                  </p:stCondLst>
                                  <p:childTnLst>
                                    <p:set>
                                      <p:cBhvr>
                                        <p:cTn id="45" dur="1" fill="hold">
                                          <p:stCondLst>
                                            <p:cond delay="0"/>
                                          </p:stCondLst>
                                        </p:cTn>
                                        <p:tgtEl>
                                          <p:spTgt spid="65"/>
                                        </p:tgtEl>
                                        <p:attrNameLst>
                                          <p:attrName>style.visibility</p:attrName>
                                        </p:attrNameLst>
                                      </p:cBhvr>
                                      <p:to>
                                        <p:strVal val="visible"/>
                                      </p:to>
                                    </p:set>
                                    <p:animEffect transition="in" filter="fade">
                                      <p:cBhvr>
                                        <p:cTn id="46" dur="500"/>
                                        <p:tgtEl>
                                          <p:spTgt spid="65"/>
                                        </p:tgtEl>
                                      </p:cBhvr>
                                    </p:animEffect>
                                  </p:childTnLst>
                                </p:cTn>
                              </p:par>
                              <p:par>
                                <p:cTn id="47" presetID="22" presetClass="entr" presetSubtype="8" fill="hold" nodeType="withEffect">
                                  <p:stCondLst>
                                    <p:cond delay="0"/>
                                  </p:stCondLst>
                                  <p:childTnLst>
                                    <p:set>
                                      <p:cBhvr>
                                        <p:cTn id="48" dur="1" fill="hold">
                                          <p:stCondLst>
                                            <p:cond delay="0"/>
                                          </p:stCondLst>
                                        </p:cTn>
                                        <p:tgtEl>
                                          <p:spTgt spid="56"/>
                                        </p:tgtEl>
                                        <p:attrNameLst>
                                          <p:attrName>style.visibility</p:attrName>
                                        </p:attrNameLst>
                                      </p:cBhvr>
                                      <p:to>
                                        <p:strVal val="visible"/>
                                      </p:to>
                                    </p:set>
                                    <p:animEffect transition="in" filter="wipe(left)">
                                      <p:cBhvr>
                                        <p:cTn id="49" dur="500"/>
                                        <p:tgtEl>
                                          <p:spTgt spid="56"/>
                                        </p:tgtEl>
                                      </p:cBhvr>
                                    </p:animEffect>
                                  </p:childTnLst>
                                </p:cTn>
                              </p:par>
                              <p:par>
                                <p:cTn id="50" presetID="1" presetClass="entr" presetSubtype="0" fill="hold" nodeType="withEffect">
                                  <p:stCondLst>
                                    <p:cond delay="0"/>
                                  </p:stCondLst>
                                  <p:childTnLst>
                                    <p:set>
                                      <p:cBhvr>
                                        <p:cTn id="51" dur="1" fill="hold">
                                          <p:stCondLst>
                                            <p:cond delay="0"/>
                                          </p:stCondLst>
                                        </p:cTn>
                                        <p:tgtEl>
                                          <p:spTgt spid="98"/>
                                        </p:tgtEl>
                                        <p:attrNameLst>
                                          <p:attrName>style.visibility</p:attrName>
                                        </p:attrNameLst>
                                      </p:cBhvr>
                                      <p:to>
                                        <p:strVal val="visible"/>
                                      </p:to>
                                    </p:set>
                                  </p:childTnLst>
                                </p:cTn>
                              </p:par>
                              <p:par>
                                <p:cTn id="52" presetID="1" presetClass="entr" presetSubtype="0" fill="hold" nodeType="withEffect">
                                  <p:stCondLst>
                                    <p:cond delay="0"/>
                                  </p:stCondLst>
                                  <p:childTnLst>
                                    <p:set>
                                      <p:cBhvr>
                                        <p:cTn id="53" dur="1" fill="hold">
                                          <p:stCondLst>
                                            <p:cond delay="0"/>
                                          </p:stCondLst>
                                        </p:cTn>
                                        <p:tgtEl>
                                          <p:spTgt spid="97"/>
                                        </p:tgtEl>
                                        <p:attrNameLst>
                                          <p:attrName>style.visibility</p:attrName>
                                        </p:attrNameLst>
                                      </p:cBhvr>
                                      <p:to>
                                        <p:strVal val="visible"/>
                                      </p:to>
                                    </p:set>
                                  </p:childTnLst>
                                </p:cTn>
                              </p:par>
                              <p:par>
                                <p:cTn id="54" presetID="1" presetClass="entr" presetSubtype="0" fill="hold" grpId="0" nodeType="withEffect">
                                  <p:stCondLst>
                                    <p:cond delay="0"/>
                                  </p:stCondLst>
                                  <p:childTnLst>
                                    <p:set>
                                      <p:cBhvr>
                                        <p:cTn id="55" dur="1" fill="hold">
                                          <p:stCondLst>
                                            <p:cond delay="0"/>
                                          </p:stCondLst>
                                        </p:cTn>
                                        <p:tgtEl>
                                          <p:spTgt spid="99"/>
                                        </p:tgtEl>
                                        <p:attrNameLst>
                                          <p:attrName>style.visibility</p:attrName>
                                        </p:attrNameLst>
                                      </p:cBhvr>
                                      <p:to>
                                        <p:strVal val="visible"/>
                                      </p:to>
                                    </p:set>
                                  </p:childTnLst>
                                </p:cTn>
                              </p:par>
                              <p:par>
                                <p:cTn id="56" presetID="1" presetClass="entr" presetSubtype="0" fill="hold" grpId="0" nodeType="withEffect">
                                  <p:stCondLst>
                                    <p:cond delay="0"/>
                                  </p:stCondLst>
                                  <p:childTnLst>
                                    <p:set>
                                      <p:cBhvr>
                                        <p:cTn id="57" dur="1" fill="hold">
                                          <p:stCondLst>
                                            <p:cond delay="0"/>
                                          </p:stCondLst>
                                        </p:cTn>
                                        <p:tgtEl>
                                          <p:spTgt spid="1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 grpId="0"/>
      <p:bldP spid="100"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6B03B9C-1CFB-44F8-B270-80BA18CEA294}"/>
              </a:ext>
            </a:extLst>
          </p:cNvPr>
          <p:cNvPicPr>
            <a:picLocks noChangeAspect="1"/>
          </p:cNvPicPr>
          <p:nvPr/>
        </p:nvPicPr>
        <p:blipFill>
          <a:blip r:embed="rId3"/>
          <a:stretch>
            <a:fillRect/>
          </a:stretch>
        </p:blipFill>
        <p:spPr>
          <a:xfrm>
            <a:off x="650141" y="5872"/>
            <a:ext cx="8128100" cy="5142770"/>
          </a:xfrm>
          <a:prstGeom prst="rect">
            <a:avLst/>
          </a:prstGeom>
        </p:spPr>
      </p:pic>
    </p:spTree>
    <p:extLst>
      <p:ext uri="{BB962C8B-B14F-4D97-AF65-F5344CB8AC3E}">
        <p14:creationId xmlns:p14="http://schemas.microsoft.com/office/powerpoint/2010/main" val="294286507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46C201-9B3F-43C8-A4CB-23E38B966BBB}"/>
              </a:ext>
            </a:extLst>
          </p:cNvPr>
          <p:cNvSpPr>
            <a:spLocks noGrp="1"/>
          </p:cNvSpPr>
          <p:nvPr>
            <p:ph type="title" idx="4294967295"/>
          </p:nvPr>
        </p:nvSpPr>
        <p:spPr>
          <a:xfrm>
            <a:off x="89876" y="106582"/>
            <a:ext cx="8536041" cy="594115"/>
          </a:xfrm>
        </p:spPr>
        <p:txBody>
          <a:bodyPr/>
          <a:lstStyle/>
          <a:p>
            <a:r>
              <a:rPr lang="en-US" dirty="0"/>
              <a:t>Sessions from Ignite 2017</a:t>
            </a:r>
          </a:p>
        </p:txBody>
      </p:sp>
      <p:graphicFrame>
        <p:nvGraphicFramePr>
          <p:cNvPr id="14" name="Table 13">
            <a:extLst>
              <a:ext uri="{FF2B5EF4-FFF2-40B4-BE49-F238E27FC236}">
                <a16:creationId xmlns:a16="http://schemas.microsoft.com/office/drawing/2014/main" id="{11190215-7F46-4644-B1C4-503EC96AE9B1}"/>
              </a:ext>
            </a:extLst>
          </p:cNvPr>
          <p:cNvGraphicFramePr>
            <a:graphicFrameLocks noGrp="1"/>
          </p:cNvGraphicFramePr>
          <p:nvPr>
            <p:extLst/>
          </p:nvPr>
        </p:nvGraphicFramePr>
        <p:xfrm>
          <a:off x="202935" y="834925"/>
          <a:ext cx="2872703" cy="3515184"/>
        </p:xfrm>
        <a:graphic>
          <a:graphicData uri="http://schemas.openxmlformats.org/drawingml/2006/table">
            <a:tbl>
              <a:tblPr firstRow="1" bandRow="1">
                <a:tableStyleId>{72833802-FEF1-4C79-8D5D-14CF1EAF98D9}</a:tableStyleId>
              </a:tblPr>
              <a:tblGrid>
                <a:gridCol w="2872703">
                  <a:extLst>
                    <a:ext uri="{9D8B030D-6E8A-4147-A177-3AD203B41FA5}">
                      <a16:colId xmlns:a16="http://schemas.microsoft.com/office/drawing/2014/main" val="2504868540"/>
                    </a:ext>
                  </a:extLst>
                </a:gridCol>
              </a:tblGrid>
              <a:tr h="344620">
                <a:tc>
                  <a:txBody>
                    <a:bodyPr/>
                    <a:lstStyle/>
                    <a:p>
                      <a:r>
                        <a:rPr lang="en-US" sz="1800" err="1"/>
                        <a:t>PowerApps</a:t>
                      </a:r>
                      <a:endParaRPr lang="en-US" sz="900">
                        <a:latin typeface="Segoe UI Light" panose="020B0502040204020203" pitchFamily="34" charset="0"/>
                        <a:cs typeface="Segoe UI Light" panose="020B0502040204020203" pitchFamily="34" charset="0"/>
                      </a:endParaRPr>
                    </a:p>
                  </a:txBody>
                  <a:tcPr marL="68560" marR="68560" marT="34280" marB="34280">
                    <a:lnL w="12700" cap="flat" cmpd="sng" algn="ctr">
                      <a:solidFill>
                        <a:srgbClr val="742774"/>
                      </a:solidFill>
                      <a:prstDash val="solid"/>
                      <a:round/>
                      <a:headEnd type="none" w="med" len="med"/>
                      <a:tailEnd type="none" w="med" len="med"/>
                    </a:lnL>
                    <a:lnR w="12700" cap="flat" cmpd="sng" algn="ctr">
                      <a:solidFill>
                        <a:srgbClr val="742774"/>
                      </a:solidFill>
                      <a:prstDash val="solid"/>
                      <a:round/>
                      <a:headEnd type="none" w="med" len="med"/>
                      <a:tailEnd type="none" w="med" len="med"/>
                    </a:lnR>
                    <a:lnT w="12700" cap="flat" cmpd="sng" algn="ctr">
                      <a:solidFill>
                        <a:srgbClr val="742774"/>
                      </a:solidFill>
                      <a:prstDash val="solid"/>
                      <a:round/>
                      <a:headEnd type="none" w="med" len="med"/>
                      <a:tailEnd type="none" w="med" len="med"/>
                    </a:lnT>
                    <a:lnB w="12700" cap="flat" cmpd="sng" algn="ctr">
                      <a:solidFill>
                        <a:srgbClr val="742774"/>
                      </a:solidFill>
                      <a:prstDash val="solid"/>
                      <a:round/>
                      <a:headEnd type="none" w="med" len="med"/>
                      <a:tailEnd type="none" w="med" len="med"/>
                    </a:lnB>
                    <a:solidFill>
                      <a:srgbClr val="742774"/>
                    </a:solidFill>
                  </a:tcPr>
                </a:tc>
                <a:extLst>
                  <a:ext uri="{0D108BD9-81ED-4DB2-BD59-A6C34878D82A}">
                    <a16:rowId xmlns:a16="http://schemas.microsoft.com/office/drawing/2014/main" val="3985886706"/>
                  </a:ext>
                </a:extLst>
              </a:tr>
              <a:tr h="758177">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742774"/>
                          </a:solidFill>
                          <a:effectLst/>
                          <a:uLnTx/>
                          <a:uFillTx/>
                          <a:latin typeface="Segoe UI" charset="0"/>
                          <a:ea typeface="Segoe UI" charset="0"/>
                          <a:cs typeface="Segoe UI" charset="0"/>
                        </a:rPr>
                        <a:t>BRK2098</a:t>
                      </a:r>
                      <a:r>
                        <a:rPr kumimoji="0" lang="en-US" sz="1200" u="none" strike="noStrike" kern="1200" cap="none" spc="0" normalizeH="0" baseline="0" noProof="0" dirty="0">
                          <a:ln>
                            <a:noFill/>
                          </a:ln>
                          <a:effectLst/>
                          <a:uLnTx/>
                          <a:uFillTx/>
                        </a:rPr>
                        <a:t> </a:t>
                      </a:r>
                      <a:r>
                        <a:rPr kumimoji="0" lang="en-US" sz="1100" u="none" strike="noStrike" kern="1200" cap="none" spc="0" normalizeH="0" baseline="0" noProof="0" dirty="0">
                          <a:ln>
                            <a:noFill/>
                          </a:ln>
                          <a:effectLst/>
                          <a:uLnTx/>
                          <a:uFillTx/>
                        </a:rPr>
                        <a:t>Deliver sophisticated apps in days: </a:t>
                      </a:r>
                      <a:r>
                        <a:rPr kumimoji="0" lang="en-US" sz="1100" u="none" strike="noStrike" kern="1200" cap="none" spc="0" normalizeH="0" baseline="0" noProof="0" dirty="0">
                          <a:ln>
                            <a:noFill/>
                          </a:ln>
                          <a:solidFill>
                            <a:schemeClr val="tx1"/>
                          </a:solidFill>
                          <a:effectLst/>
                          <a:uLnTx/>
                          <a:uFillTx/>
                          <a:latin typeface="+mn-lt"/>
                          <a:ea typeface="+mn-ea"/>
                          <a:cs typeface="+mn-cs"/>
                        </a:rPr>
                        <a:t>Learn how PowerApps can transform your business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dirty="0">
                          <a:ln>
                            <a:noFill/>
                          </a:ln>
                          <a:solidFill>
                            <a:schemeClr val="tx1"/>
                          </a:solidFill>
                          <a:effectLst/>
                          <a:uLnTx/>
                          <a:uFillTx/>
                          <a:latin typeface="+mn-lt"/>
                          <a:ea typeface="+mn-ea"/>
                          <a:cs typeface="+mn-cs"/>
                        </a:rPr>
                        <a:t>   </a:t>
                      </a:r>
                      <a:r>
                        <a:rPr kumimoji="0" lang="en-US" sz="900" i="1" u="none" strike="noStrike" kern="1200" cap="none" spc="0" normalizeH="0" baseline="0" noProof="0" dirty="0">
                          <a:ln>
                            <a:noFill/>
                          </a:ln>
                          <a:solidFill>
                            <a:schemeClr val="tx1"/>
                          </a:solidFill>
                          <a:effectLst/>
                          <a:uLnTx/>
                          <a:uFillTx/>
                          <a:latin typeface="+mn-lt"/>
                          <a:ea typeface="+mn-ea"/>
                          <a:cs typeface="+mn-cs"/>
                        </a:rPr>
                        <a:t>Ryan Cunningham and Ankit Saraf</a:t>
                      </a:r>
                      <a:endParaRPr kumimoji="0" lang="en-US" sz="1000" i="1" u="none" strike="noStrike" kern="1200" cap="none" spc="0" normalizeH="0" baseline="0" noProof="0" dirty="0">
                        <a:ln>
                          <a:noFill/>
                        </a:ln>
                        <a:solidFill>
                          <a:schemeClr val="tx1"/>
                        </a:solidFill>
                        <a:effectLst/>
                        <a:uLnTx/>
                        <a:uFillTx/>
                        <a:latin typeface="+mn-lt"/>
                        <a:ea typeface="+mn-ea"/>
                        <a:cs typeface="+mn-cs"/>
                      </a:endParaRPr>
                    </a:p>
                  </a:txBody>
                  <a:tcPr marL="68560" marR="68560" marT="34280" marB="34280">
                    <a:lnL w="12700" cap="flat" cmpd="sng" algn="ctr">
                      <a:solidFill>
                        <a:srgbClr val="742774"/>
                      </a:solidFill>
                      <a:prstDash val="solid"/>
                      <a:round/>
                      <a:headEnd type="none" w="med" len="med"/>
                      <a:tailEnd type="none" w="med" len="med"/>
                    </a:lnL>
                    <a:lnR w="12700" cap="flat" cmpd="sng" algn="ctr">
                      <a:solidFill>
                        <a:srgbClr val="742774"/>
                      </a:solidFill>
                      <a:prstDash val="solid"/>
                      <a:round/>
                      <a:headEnd type="none" w="med" len="med"/>
                      <a:tailEnd type="none" w="med" len="med"/>
                    </a:lnR>
                    <a:lnT w="12700" cap="flat" cmpd="sng" algn="ctr">
                      <a:solidFill>
                        <a:srgbClr val="742774"/>
                      </a:solidFill>
                      <a:prstDash val="solid"/>
                      <a:round/>
                      <a:headEnd type="none" w="med" len="med"/>
                      <a:tailEnd type="none" w="med" len="med"/>
                    </a:lnT>
                    <a:lnB w="12700" cap="flat" cmpd="sng" algn="ctr">
                      <a:solidFill>
                        <a:srgbClr val="742774"/>
                      </a:solidFill>
                      <a:prstDash val="solid"/>
                      <a:round/>
                      <a:headEnd type="none" w="med" len="med"/>
                      <a:tailEnd type="none" w="med" len="med"/>
                    </a:lnB>
                  </a:tcPr>
                </a:tc>
                <a:extLst>
                  <a:ext uri="{0D108BD9-81ED-4DB2-BD59-A6C34878D82A}">
                    <a16:rowId xmlns:a16="http://schemas.microsoft.com/office/drawing/2014/main" val="1194354320"/>
                  </a:ext>
                </a:extLst>
              </a:tr>
              <a:tr h="804129">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742774"/>
                          </a:solidFill>
                          <a:effectLst/>
                          <a:uLnTx/>
                          <a:uFillTx/>
                          <a:latin typeface="Segoe UI" charset="0"/>
                          <a:ea typeface="Segoe UI" charset="0"/>
                          <a:cs typeface="Segoe UI" charset="0"/>
                        </a:rPr>
                        <a:t>BRK3348</a:t>
                      </a:r>
                      <a:r>
                        <a:rPr kumimoji="0" lang="en-US" sz="1200" u="none" strike="noStrike" kern="1200" cap="none" spc="0" normalizeH="0" baseline="0" noProof="0" dirty="0">
                          <a:ln>
                            <a:noFill/>
                          </a:ln>
                          <a:effectLst/>
                          <a:uLnTx/>
                          <a:uFillTx/>
                        </a:rPr>
                        <a:t> </a:t>
                      </a:r>
                      <a:r>
                        <a:rPr kumimoji="0" lang="en-US" sz="1100" u="none" strike="noStrike" kern="1200" cap="none" spc="0" normalizeH="0" baseline="0" noProof="0" dirty="0">
                          <a:ln>
                            <a:noFill/>
                          </a:ln>
                          <a:solidFill>
                            <a:schemeClr val="tx1"/>
                          </a:solidFill>
                          <a:effectLst/>
                          <a:uLnTx/>
                          <a:uFillTx/>
                          <a:latin typeface="+mn-lt"/>
                          <a:ea typeface="+mn-ea"/>
                          <a:cs typeface="+mn-cs"/>
                        </a:rPr>
                        <a:t>Create custom forms and digital experiences in SharePoint using Microsoft PowerApps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300" i="1" u="none" strike="noStrike" kern="1200" cap="none" spc="0" normalizeH="0" baseline="0" noProof="0" dirty="0">
                          <a:ln>
                            <a:noFill/>
                          </a:ln>
                          <a:effectLst/>
                          <a:uLnTx/>
                          <a:uFillTx/>
                        </a:rPr>
                        <a:t>  </a:t>
                      </a:r>
                      <a:r>
                        <a:rPr kumimoji="0" lang="en-US" sz="900" i="1" u="none" strike="noStrike" kern="1200" cap="none" spc="0" normalizeH="0" baseline="0" noProof="0" dirty="0">
                          <a:ln>
                            <a:noFill/>
                          </a:ln>
                          <a:effectLst/>
                          <a:uLnTx/>
                          <a:uFillTx/>
                        </a:rPr>
                        <a:t>Cathy Dew and Wes Preston</a:t>
                      </a:r>
                      <a:endParaRPr kumimoji="0" lang="en-US" sz="1300" b="0" i="1" u="none" strike="noStrike" kern="1200" cap="none" spc="0" normalizeH="0" baseline="0" noProof="0" dirty="0">
                        <a:ln>
                          <a:noFill/>
                        </a:ln>
                        <a:solidFill>
                          <a:srgbClr val="505050"/>
                        </a:solidFill>
                        <a:effectLst/>
                        <a:uLnTx/>
                        <a:uFillTx/>
                        <a:latin typeface="+mn-lt"/>
                        <a:ea typeface="+mn-ea"/>
                        <a:cs typeface="+mn-cs"/>
                      </a:endParaRPr>
                    </a:p>
                  </a:txBody>
                  <a:tcPr marL="68560" marR="68560" marT="34280" marB="34280">
                    <a:lnL w="12700" cap="flat" cmpd="sng" algn="ctr">
                      <a:solidFill>
                        <a:srgbClr val="742774"/>
                      </a:solidFill>
                      <a:prstDash val="solid"/>
                      <a:round/>
                      <a:headEnd type="none" w="med" len="med"/>
                      <a:tailEnd type="none" w="med" len="med"/>
                    </a:lnL>
                    <a:lnR w="12700" cap="flat" cmpd="sng" algn="ctr">
                      <a:solidFill>
                        <a:srgbClr val="742774"/>
                      </a:solidFill>
                      <a:prstDash val="solid"/>
                      <a:round/>
                      <a:headEnd type="none" w="med" len="med"/>
                      <a:tailEnd type="none" w="med" len="med"/>
                    </a:lnR>
                    <a:lnT w="12700" cap="flat" cmpd="sng" algn="ctr">
                      <a:solidFill>
                        <a:srgbClr val="742774"/>
                      </a:solidFill>
                      <a:prstDash val="solid"/>
                      <a:round/>
                      <a:headEnd type="none" w="med" len="med"/>
                      <a:tailEnd type="none" w="med" len="med"/>
                    </a:lnT>
                    <a:lnB w="12700" cap="flat" cmpd="sng" algn="ctr">
                      <a:solidFill>
                        <a:srgbClr val="742774"/>
                      </a:solidFill>
                      <a:prstDash val="solid"/>
                      <a:round/>
                      <a:headEnd type="none" w="med" len="med"/>
                      <a:tailEnd type="none" w="med" len="med"/>
                    </a:lnB>
                  </a:tcPr>
                </a:tc>
                <a:extLst>
                  <a:ext uri="{0D108BD9-81ED-4DB2-BD59-A6C34878D82A}">
                    <a16:rowId xmlns:a16="http://schemas.microsoft.com/office/drawing/2014/main" val="1123311598"/>
                  </a:ext>
                </a:extLst>
              </a:tr>
              <a:tr h="804129">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742774"/>
                          </a:solidFill>
                          <a:effectLst/>
                          <a:uLnTx/>
                          <a:uFillTx/>
                          <a:latin typeface="Segoe UI" charset="0"/>
                          <a:ea typeface="Segoe UI" charset="0"/>
                          <a:cs typeface="Segoe UI" charset="0"/>
                        </a:rPr>
                        <a:t>BRK4037</a:t>
                      </a:r>
                      <a:r>
                        <a:rPr kumimoji="0" lang="en-US" sz="1200" u="none" strike="noStrike" kern="1200" cap="none" spc="0" normalizeH="0" baseline="0" noProof="0">
                          <a:ln>
                            <a:noFill/>
                          </a:ln>
                          <a:effectLst/>
                          <a:uLnTx/>
                          <a:uFillTx/>
                        </a:rPr>
                        <a:t> </a:t>
                      </a:r>
                      <a:r>
                        <a:rPr kumimoji="0" lang="en-US" sz="1100" u="none" strike="noStrike" kern="1200" cap="none" spc="0" normalizeH="0" baseline="0" noProof="0">
                          <a:ln>
                            <a:noFill/>
                          </a:ln>
                          <a:solidFill>
                            <a:schemeClr val="tx1"/>
                          </a:solidFill>
                          <a:effectLst/>
                          <a:uLnTx/>
                          <a:uFillTx/>
                          <a:latin typeface="+mn-lt"/>
                          <a:ea typeface="+mn-ea"/>
                          <a:cs typeface="+mn-cs"/>
                        </a:rPr>
                        <a:t>Deep dive: Take Microsoft PowerApps customization to the next level with advanced expressions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300" i="1" u="none" strike="noStrike" kern="1200" cap="none" spc="0" normalizeH="0" baseline="0" noProof="0">
                          <a:ln>
                            <a:noFill/>
                          </a:ln>
                          <a:effectLst/>
                          <a:uLnTx/>
                          <a:uFillTx/>
                        </a:rPr>
                        <a:t>  </a:t>
                      </a:r>
                      <a:r>
                        <a:rPr kumimoji="0" lang="en-US" sz="900" i="1" u="none" strike="noStrike" kern="1200" cap="none" spc="0" normalizeH="0" baseline="0" noProof="0">
                          <a:ln>
                            <a:noFill/>
                          </a:ln>
                          <a:effectLst/>
                          <a:uLnTx/>
                          <a:uFillTx/>
                        </a:rPr>
                        <a:t>Greg Lindhorst</a:t>
                      </a:r>
                      <a:endParaRPr kumimoji="0" lang="en-US" sz="1000" b="0" i="1" u="none" strike="noStrike" kern="1200" cap="none" spc="0" normalizeH="0" baseline="0" noProof="0">
                        <a:ln>
                          <a:noFill/>
                        </a:ln>
                        <a:solidFill>
                          <a:srgbClr val="505050"/>
                        </a:solidFill>
                        <a:effectLst/>
                        <a:uLnTx/>
                        <a:uFillTx/>
                        <a:latin typeface="+mn-lt"/>
                        <a:ea typeface="+mn-ea"/>
                        <a:cs typeface="+mn-cs"/>
                      </a:endParaRPr>
                    </a:p>
                  </a:txBody>
                  <a:tcPr marL="68560" marR="68560" marT="34280" marB="34280">
                    <a:lnL w="12700" cap="flat" cmpd="sng" algn="ctr">
                      <a:solidFill>
                        <a:srgbClr val="742774"/>
                      </a:solidFill>
                      <a:prstDash val="solid"/>
                      <a:round/>
                      <a:headEnd type="none" w="med" len="med"/>
                      <a:tailEnd type="none" w="med" len="med"/>
                    </a:lnL>
                    <a:lnR w="12700" cap="flat" cmpd="sng" algn="ctr">
                      <a:solidFill>
                        <a:srgbClr val="742774"/>
                      </a:solidFill>
                      <a:prstDash val="solid"/>
                      <a:round/>
                      <a:headEnd type="none" w="med" len="med"/>
                      <a:tailEnd type="none" w="med" len="med"/>
                    </a:lnR>
                    <a:lnT w="12700" cap="flat" cmpd="sng" algn="ctr">
                      <a:solidFill>
                        <a:srgbClr val="742774"/>
                      </a:solidFill>
                      <a:prstDash val="solid"/>
                      <a:round/>
                      <a:headEnd type="none" w="med" len="med"/>
                      <a:tailEnd type="none" w="med" len="med"/>
                    </a:lnT>
                    <a:lnB w="12700" cap="flat" cmpd="sng" algn="ctr">
                      <a:solidFill>
                        <a:srgbClr val="742774"/>
                      </a:solidFill>
                      <a:prstDash val="solid"/>
                      <a:round/>
                      <a:headEnd type="none" w="med" len="med"/>
                      <a:tailEnd type="none" w="med" len="med"/>
                    </a:lnB>
                  </a:tcPr>
                </a:tc>
                <a:extLst>
                  <a:ext uri="{0D108BD9-81ED-4DB2-BD59-A6C34878D82A}">
                    <a16:rowId xmlns:a16="http://schemas.microsoft.com/office/drawing/2014/main" val="1847663425"/>
                  </a:ext>
                </a:extLst>
              </a:tr>
              <a:tr h="804129">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742774"/>
                          </a:solidFill>
                          <a:effectLst/>
                          <a:uLnTx/>
                          <a:uFillTx/>
                          <a:latin typeface="Segoe UI" charset="0"/>
                          <a:ea typeface="Segoe UI" charset="0"/>
                          <a:cs typeface="Segoe UI" charset="0"/>
                        </a:rPr>
                        <a:t>BRK3342</a:t>
                      </a:r>
                      <a:r>
                        <a:rPr kumimoji="0" lang="en-US" sz="1200" u="none" strike="noStrike" kern="1200" cap="none" spc="0" normalizeH="0" baseline="0" noProof="0" dirty="0">
                          <a:ln>
                            <a:noFill/>
                          </a:ln>
                          <a:effectLst/>
                          <a:uLnTx/>
                          <a:uFillTx/>
                        </a:rPr>
                        <a:t> </a:t>
                      </a:r>
                      <a:r>
                        <a:rPr kumimoji="0" lang="en-US" sz="1100" u="none" strike="noStrike" kern="1200" cap="none" spc="0" normalizeH="0" baseline="0" dirty="0">
                          <a:ln>
                            <a:noFill/>
                          </a:ln>
                          <a:solidFill>
                            <a:schemeClr val="tx1"/>
                          </a:solidFill>
                          <a:effectLst/>
                          <a:uLnTx/>
                          <a:uFillTx/>
                          <a:latin typeface="+mn-lt"/>
                          <a:ea typeface="+mn-ea"/>
                          <a:cs typeface="+mn-cs"/>
                        </a:rPr>
                        <a:t>Connect Dynamics 365 and business application data with Common Data Service for powerful results</a:t>
                      </a:r>
                      <a:endParaRPr kumimoji="0" lang="en-US" sz="1100" u="none" strike="noStrike" kern="1200" cap="none" spc="0" normalizeH="0" baseline="0" noProof="0" dirty="0">
                        <a:ln>
                          <a:noFill/>
                        </a:ln>
                        <a:solidFill>
                          <a:schemeClr val="tx1"/>
                        </a:solidFill>
                        <a:effectLst/>
                        <a:uLnTx/>
                        <a:uFillTx/>
                        <a:latin typeface="+mn-lt"/>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300" u="none" strike="noStrike" kern="1200" cap="none" spc="0" normalizeH="0" baseline="0" noProof="0" dirty="0">
                          <a:ln>
                            <a:noFill/>
                          </a:ln>
                          <a:effectLst/>
                          <a:uLnTx/>
                          <a:uFillTx/>
                        </a:rPr>
                        <a:t>  </a:t>
                      </a:r>
                      <a:r>
                        <a:rPr kumimoji="0" lang="en-US" sz="900" i="1" u="none" strike="noStrike" kern="1200" cap="none" spc="0" normalizeH="0" baseline="0" noProof="0" dirty="0">
                          <a:ln>
                            <a:noFill/>
                          </a:ln>
                          <a:effectLst/>
                          <a:uLnTx/>
                          <a:uFillTx/>
                        </a:rPr>
                        <a:t>Jono Luk</a:t>
                      </a:r>
                      <a:endParaRPr kumimoji="0" lang="en-US" sz="1300" b="0" i="1" u="none" strike="noStrike" kern="1200" cap="none" spc="0" normalizeH="0" baseline="0" noProof="0" dirty="0">
                        <a:ln>
                          <a:noFill/>
                        </a:ln>
                        <a:solidFill>
                          <a:srgbClr val="505050"/>
                        </a:solidFill>
                        <a:effectLst/>
                        <a:uLnTx/>
                        <a:uFillTx/>
                        <a:latin typeface="+mn-lt"/>
                        <a:ea typeface="+mn-ea"/>
                        <a:cs typeface="+mn-cs"/>
                      </a:endParaRPr>
                    </a:p>
                  </a:txBody>
                  <a:tcPr marL="68560" marR="68560" marT="34280" marB="34280">
                    <a:lnL w="12700" cap="flat" cmpd="sng" algn="ctr">
                      <a:solidFill>
                        <a:srgbClr val="742774"/>
                      </a:solidFill>
                      <a:prstDash val="solid"/>
                      <a:round/>
                      <a:headEnd type="none" w="med" len="med"/>
                      <a:tailEnd type="none" w="med" len="med"/>
                    </a:lnL>
                    <a:lnR w="12700" cap="flat" cmpd="sng" algn="ctr">
                      <a:solidFill>
                        <a:srgbClr val="742774"/>
                      </a:solidFill>
                      <a:prstDash val="solid"/>
                      <a:round/>
                      <a:headEnd type="none" w="med" len="med"/>
                      <a:tailEnd type="none" w="med" len="med"/>
                    </a:lnR>
                    <a:lnT w="12700" cap="flat" cmpd="sng" algn="ctr">
                      <a:solidFill>
                        <a:srgbClr val="742774"/>
                      </a:solidFill>
                      <a:prstDash val="solid"/>
                      <a:round/>
                      <a:headEnd type="none" w="med" len="med"/>
                      <a:tailEnd type="none" w="med" len="med"/>
                    </a:lnT>
                    <a:lnB w="12700" cap="flat" cmpd="sng" algn="ctr">
                      <a:solidFill>
                        <a:srgbClr val="742774"/>
                      </a:solidFill>
                      <a:prstDash val="solid"/>
                      <a:round/>
                      <a:headEnd type="none" w="med" len="med"/>
                      <a:tailEnd type="none" w="med" len="med"/>
                    </a:lnB>
                  </a:tcPr>
                </a:tc>
                <a:extLst>
                  <a:ext uri="{0D108BD9-81ED-4DB2-BD59-A6C34878D82A}">
                    <a16:rowId xmlns:a16="http://schemas.microsoft.com/office/drawing/2014/main" val="1503562294"/>
                  </a:ext>
                </a:extLst>
              </a:tr>
            </a:tbl>
          </a:graphicData>
        </a:graphic>
      </p:graphicFrame>
      <p:graphicFrame>
        <p:nvGraphicFramePr>
          <p:cNvPr id="15" name="Table 14">
            <a:extLst>
              <a:ext uri="{FF2B5EF4-FFF2-40B4-BE49-F238E27FC236}">
                <a16:creationId xmlns:a16="http://schemas.microsoft.com/office/drawing/2014/main" id="{B6A137EB-41D5-4E86-846D-553AA3348611}"/>
              </a:ext>
            </a:extLst>
          </p:cNvPr>
          <p:cNvGraphicFramePr>
            <a:graphicFrameLocks noGrp="1"/>
          </p:cNvGraphicFramePr>
          <p:nvPr>
            <p:extLst/>
          </p:nvPr>
        </p:nvGraphicFramePr>
        <p:xfrm>
          <a:off x="3136284" y="834925"/>
          <a:ext cx="2872703" cy="3515184"/>
        </p:xfrm>
        <a:graphic>
          <a:graphicData uri="http://schemas.openxmlformats.org/drawingml/2006/table">
            <a:tbl>
              <a:tblPr firstRow="1" bandRow="1">
                <a:tableStyleId>{72833802-FEF1-4C79-8D5D-14CF1EAF98D9}</a:tableStyleId>
              </a:tblPr>
              <a:tblGrid>
                <a:gridCol w="2872703">
                  <a:extLst>
                    <a:ext uri="{9D8B030D-6E8A-4147-A177-3AD203B41FA5}">
                      <a16:colId xmlns:a16="http://schemas.microsoft.com/office/drawing/2014/main" val="2504868540"/>
                    </a:ext>
                  </a:extLst>
                </a:gridCol>
              </a:tblGrid>
              <a:tr h="344182">
                <a:tc>
                  <a:txBody>
                    <a:bodyPr/>
                    <a:lstStyle/>
                    <a:p>
                      <a:r>
                        <a:rPr lang="en-US" sz="1800"/>
                        <a:t>Microsoft Flow</a:t>
                      </a:r>
                      <a:endParaRPr lang="en-US" sz="900">
                        <a:latin typeface="Segoe UI Light" panose="020B0502040204020203" pitchFamily="34" charset="0"/>
                        <a:cs typeface="Segoe UI Light" panose="020B0502040204020203" pitchFamily="34" charset="0"/>
                      </a:endParaRPr>
                    </a:p>
                  </a:txBody>
                  <a:tcPr marL="68560" marR="68560" marT="34280" marB="34280">
                    <a:lnL w="12700" cap="flat" cmpd="sng" algn="ctr">
                      <a:solidFill>
                        <a:srgbClr val="0077FF"/>
                      </a:solidFill>
                      <a:prstDash val="solid"/>
                      <a:round/>
                      <a:headEnd type="none" w="med" len="med"/>
                      <a:tailEnd type="none" w="med" len="med"/>
                    </a:lnL>
                    <a:lnR w="12700" cap="flat" cmpd="sng" algn="ctr">
                      <a:solidFill>
                        <a:srgbClr val="0077FF"/>
                      </a:solidFill>
                      <a:prstDash val="solid"/>
                      <a:round/>
                      <a:headEnd type="none" w="med" len="med"/>
                      <a:tailEnd type="none" w="med" len="med"/>
                    </a:lnR>
                    <a:lnT w="12700" cap="flat" cmpd="sng" algn="ctr">
                      <a:solidFill>
                        <a:srgbClr val="0077FF"/>
                      </a:solidFill>
                      <a:prstDash val="solid"/>
                      <a:round/>
                      <a:headEnd type="none" w="med" len="med"/>
                      <a:tailEnd type="none" w="med" len="med"/>
                    </a:lnT>
                    <a:lnB w="12700" cap="flat" cmpd="sng" algn="ctr">
                      <a:solidFill>
                        <a:srgbClr val="0077FF"/>
                      </a:solidFill>
                      <a:prstDash val="solid"/>
                      <a:round/>
                      <a:headEnd type="none" w="med" len="med"/>
                      <a:tailEnd type="none" w="med" len="med"/>
                    </a:lnB>
                    <a:lnTlToBr w="12700" cmpd="sng">
                      <a:noFill/>
                      <a:prstDash val="solid"/>
                    </a:lnTlToBr>
                    <a:lnBlToTr w="12700" cmpd="sng">
                      <a:noFill/>
                      <a:prstDash val="solid"/>
                    </a:lnBlToTr>
                    <a:solidFill>
                      <a:srgbClr val="0077FF"/>
                    </a:solidFill>
                  </a:tcPr>
                </a:tc>
                <a:extLst>
                  <a:ext uri="{0D108BD9-81ED-4DB2-BD59-A6C34878D82A}">
                    <a16:rowId xmlns:a16="http://schemas.microsoft.com/office/drawing/2014/main" val="3985886706"/>
                  </a:ext>
                </a:extLst>
              </a:tr>
              <a:tr h="755079">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77FF"/>
                          </a:solidFill>
                          <a:effectLst/>
                          <a:uLnTx/>
                          <a:uFillTx/>
                          <a:latin typeface="Segoe UI" charset="0"/>
                          <a:ea typeface="Segoe UI" charset="0"/>
                          <a:cs typeface="Segoe UI" charset="0"/>
                        </a:rPr>
                        <a:t>BRK2306</a:t>
                      </a:r>
                      <a:r>
                        <a:rPr kumimoji="0" lang="en-US" sz="1200" u="none" strike="noStrike" kern="1200" cap="none" spc="0" normalizeH="0" baseline="0" noProof="0">
                          <a:ln>
                            <a:noFill/>
                          </a:ln>
                          <a:effectLst/>
                          <a:uLnTx/>
                          <a:uFillTx/>
                        </a:rPr>
                        <a:t> </a:t>
                      </a:r>
                      <a:r>
                        <a:rPr kumimoji="0" lang="en-US" sz="1100" u="none" strike="noStrike" kern="1200" cap="none" spc="0" normalizeH="0" baseline="0" noProof="0">
                          <a:ln>
                            <a:noFill/>
                          </a:ln>
                          <a:solidFill>
                            <a:schemeClr val="tx1"/>
                          </a:solidFill>
                          <a:effectLst/>
                          <a:uLnTx/>
                          <a:uFillTx/>
                          <a:latin typeface="+mn-lt"/>
                          <a:ea typeface="+mn-ea"/>
                          <a:cs typeface="+mn-cs"/>
                        </a:rPr>
                        <a:t>Automate workflows and enable modern approvals with Microsoft Flow</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noProof="0">
                          <a:ln>
                            <a:noFill/>
                          </a:ln>
                          <a:solidFill>
                            <a:schemeClr val="tx1"/>
                          </a:solidFill>
                          <a:effectLst/>
                          <a:uLnTx/>
                          <a:uFillTx/>
                          <a:latin typeface="+mn-lt"/>
                          <a:ea typeface="+mn-ea"/>
                          <a:cs typeface="+mn-cs"/>
                        </a:rPr>
                        <a:t>  </a:t>
                      </a:r>
                      <a:r>
                        <a:rPr kumimoji="0" lang="en-US" sz="900" i="1" u="none" strike="noStrike" kern="1200" cap="none" spc="0" normalizeH="0" baseline="0" noProof="0" err="1">
                          <a:ln>
                            <a:noFill/>
                          </a:ln>
                          <a:solidFill>
                            <a:schemeClr val="tx1"/>
                          </a:solidFill>
                          <a:effectLst/>
                          <a:uLnTx/>
                          <a:uFillTx/>
                          <a:latin typeface="+mn-lt"/>
                          <a:ea typeface="+mn-ea"/>
                          <a:cs typeface="+mn-cs"/>
                        </a:rPr>
                        <a:t>Anjli</a:t>
                      </a:r>
                      <a:r>
                        <a:rPr kumimoji="0" lang="en-US" sz="900" i="1" u="none" strike="noStrike" kern="1200" cap="none" spc="0" normalizeH="0" baseline="0" noProof="0">
                          <a:ln>
                            <a:noFill/>
                          </a:ln>
                          <a:solidFill>
                            <a:schemeClr val="tx1"/>
                          </a:solidFill>
                          <a:effectLst/>
                          <a:uLnTx/>
                          <a:uFillTx/>
                          <a:latin typeface="+mn-lt"/>
                          <a:ea typeface="+mn-ea"/>
                          <a:cs typeface="+mn-cs"/>
                        </a:rPr>
                        <a:t> Chaudhry</a:t>
                      </a:r>
                    </a:p>
                  </a:txBody>
                  <a:tcPr marL="68560" marR="68560" marT="34280" marB="34280">
                    <a:lnL w="12700" cap="flat" cmpd="sng" algn="ctr">
                      <a:solidFill>
                        <a:srgbClr val="0077FF"/>
                      </a:solidFill>
                      <a:prstDash val="solid"/>
                      <a:round/>
                      <a:headEnd type="none" w="med" len="med"/>
                      <a:tailEnd type="none" w="med" len="med"/>
                    </a:lnL>
                    <a:lnR w="12700" cap="flat" cmpd="sng" algn="ctr">
                      <a:solidFill>
                        <a:srgbClr val="0077FF"/>
                      </a:solidFill>
                      <a:prstDash val="solid"/>
                      <a:round/>
                      <a:headEnd type="none" w="med" len="med"/>
                      <a:tailEnd type="none" w="med" len="med"/>
                    </a:lnR>
                    <a:lnT w="12700" cap="flat" cmpd="sng" algn="ctr">
                      <a:solidFill>
                        <a:srgbClr val="0077FF"/>
                      </a:solidFill>
                      <a:prstDash val="solid"/>
                      <a:round/>
                      <a:headEnd type="none" w="med" len="med"/>
                      <a:tailEnd type="none" w="med" len="med"/>
                    </a:lnT>
                    <a:lnB w="12700" cap="flat" cmpd="sng" algn="ctr">
                      <a:solidFill>
                        <a:srgbClr val="0077FF"/>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94354320"/>
                  </a:ext>
                </a:extLst>
              </a:tr>
              <a:tr h="802755">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77FF"/>
                          </a:solidFill>
                          <a:effectLst/>
                          <a:uLnTx/>
                          <a:uFillTx/>
                          <a:latin typeface="Segoe UI" charset="0"/>
                          <a:ea typeface="Segoe UI" charset="0"/>
                          <a:cs typeface="Segoe UI" charset="0"/>
                        </a:rPr>
                        <a:t>BRK4040</a:t>
                      </a:r>
                      <a:r>
                        <a:rPr kumimoji="0" lang="en-US" sz="1200" u="none" strike="noStrike" kern="1200" cap="none" spc="0" normalizeH="0" baseline="0" noProof="0">
                          <a:ln>
                            <a:noFill/>
                          </a:ln>
                          <a:effectLst/>
                          <a:uLnTx/>
                          <a:uFillTx/>
                        </a:rPr>
                        <a:t> </a:t>
                      </a:r>
                      <a:r>
                        <a:rPr kumimoji="0" lang="en-US" sz="1100" u="none" strike="noStrike" kern="1200" cap="none" spc="0" normalizeH="0" baseline="0" noProof="0">
                          <a:ln>
                            <a:noFill/>
                          </a:ln>
                          <a:solidFill>
                            <a:schemeClr val="tx1"/>
                          </a:solidFill>
                          <a:effectLst/>
                          <a:uLnTx/>
                          <a:uFillTx/>
                          <a:latin typeface="+mn-lt"/>
                          <a:ea typeface="+mn-ea"/>
                          <a:cs typeface="+mn-cs"/>
                        </a:rPr>
                        <a:t>Deep dive: Advanced workflow automation with Microsoft Flow</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300" u="none" strike="noStrike" kern="1200" cap="none" spc="0" normalizeH="0" baseline="0" noProof="0">
                          <a:ln>
                            <a:noFill/>
                          </a:ln>
                          <a:effectLst/>
                          <a:uLnTx/>
                          <a:uFillTx/>
                        </a:rPr>
                        <a:t>  </a:t>
                      </a:r>
                      <a:r>
                        <a:rPr kumimoji="0" lang="en-US" sz="900" i="1" u="none" strike="noStrike" kern="1200" cap="none" spc="0" normalizeH="0" baseline="0" noProof="0">
                          <a:ln>
                            <a:noFill/>
                          </a:ln>
                          <a:effectLst/>
                          <a:uLnTx/>
                          <a:uFillTx/>
                        </a:rPr>
                        <a:t>Stephen Siciliano</a:t>
                      </a:r>
                    </a:p>
                  </a:txBody>
                  <a:tcPr marL="68560" marR="68560" marT="34280" marB="34280">
                    <a:lnL w="12700" cap="flat" cmpd="sng" algn="ctr">
                      <a:solidFill>
                        <a:srgbClr val="0077FF"/>
                      </a:solidFill>
                      <a:prstDash val="solid"/>
                      <a:round/>
                      <a:headEnd type="none" w="med" len="med"/>
                      <a:tailEnd type="none" w="med" len="med"/>
                    </a:lnL>
                    <a:lnR w="12700" cap="flat" cmpd="sng" algn="ctr">
                      <a:solidFill>
                        <a:srgbClr val="0077FF"/>
                      </a:solidFill>
                      <a:prstDash val="solid"/>
                      <a:round/>
                      <a:headEnd type="none" w="med" len="med"/>
                      <a:tailEnd type="none" w="med" len="med"/>
                    </a:lnR>
                    <a:lnT w="12700" cap="flat" cmpd="sng" algn="ctr">
                      <a:solidFill>
                        <a:srgbClr val="0077FF"/>
                      </a:solidFill>
                      <a:prstDash val="solid"/>
                      <a:round/>
                      <a:headEnd type="none" w="med" len="med"/>
                      <a:tailEnd type="none" w="med" len="med"/>
                    </a:lnT>
                    <a:lnB w="12700" cap="flat" cmpd="sng" algn="ctr">
                      <a:solidFill>
                        <a:srgbClr val="0077FF"/>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47663425"/>
                  </a:ext>
                </a:extLst>
              </a:tr>
              <a:tr h="791874">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77FF"/>
                          </a:solidFill>
                          <a:effectLst/>
                          <a:uLnTx/>
                          <a:uFillTx/>
                          <a:latin typeface="Segoe UI" charset="0"/>
                          <a:ea typeface="Segoe UI" charset="0"/>
                          <a:cs typeface="Segoe UI" charset="0"/>
                        </a:rPr>
                        <a:t>BRK3359</a:t>
                      </a:r>
                      <a:r>
                        <a:rPr kumimoji="0" lang="en-US" sz="1200" u="none" strike="noStrike" kern="1200" cap="none" spc="0" normalizeH="0" baseline="0" noProof="0">
                          <a:ln>
                            <a:noFill/>
                          </a:ln>
                          <a:effectLst/>
                          <a:uLnTx/>
                          <a:uFillTx/>
                        </a:rPr>
                        <a:t> </a:t>
                      </a:r>
                      <a:r>
                        <a:rPr kumimoji="0" lang="en-US" sz="1100" u="none" strike="noStrike" kern="1200" cap="none" spc="0" normalizeH="0" baseline="0" noProof="0">
                          <a:ln>
                            <a:noFill/>
                          </a:ln>
                          <a:solidFill>
                            <a:schemeClr val="tx1"/>
                          </a:solidFill>
                          <a:effectLst/>
                          <a:uLnTx/>
                          <a:uFillTx/>
                          <a:latin typeface="+mn-lt"/>
                          <a:ea typeface="+mn-ea"/>
                          <a:cs typeface="+mn-cs"/>
                        </a:rPr>
                        <a:t>Deep dive: Compare SharePoint Designer and Microsoft Flow scenarios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300" i="1" u="none" strike="noStrike" kern="1200" cap="none" spc="0" normalizeH="0" baseline="0" noProof="0">
                          <a:ln>
                            <a:noFill/>
                          </a:ln>
                          <a:effectLst/>
                          <a:uLnTx/>
                          <a:uFillTx/>
                        </a:rPr>
                        <a:t>  </a:t>
                      </a:r>
                      <a:r>
                        <a:rPr kumimoji="0" lang="en-US" sz="900" i="1" u="none" strike="noStrike" kern="1200" cap="none" spc="0" normalizeH="0" baseline="0" noProof="0" err="1">
                          <a:ln>
                            <a:noFill/>
                          </a:ln>
                          <a:effectLst/>
                          <a:uLnTx/>
                          <a:uFillTx/>
                        </a:rPr>
                        <a:t>Merwan</a:t>
                      </a:r>
                      <a:r>
                        <a:rPr kumimoji="0" lang="en-US" sz="900" i="1" u="none" strike="noStrike" kern="1200" cap="none" spc="0" normalizeH="0" baseline="0" noProof="0">
                          <a:ln>
                            <a:noFill/>
                          </a:ln>
                          <a:effectLst/>
                          <a:uLnTx/>
                          <a:uFillTx/>
                        </a:rPr>
                        <a:t> Hade</a:t>
                      </a:r>
                      <a:endParaRPr kumimoji="0" lang="en-US" sz="1300" b="0" i="1" u="none" strike="noStrike" kern="1200" cap="none" spc="0" normalizeH="0" baseline="0" noProof="0">
                        <a:ln>
                          <a:noFill/>
                        </a:ln>
                        <a:solidFill>
                          <a:srgbClr val="505050"/>
                        </a:solidFill>
                        <a:effectLst/>
                        <a:uLnTx/>
                        <a:uFillTx/>
                        <a:latin typeface="+mn-lt"/>
                        <a:ea typeface="+mn-ea"/>
                        <a:cs typeface="+mn-cs"/>
                      </a:endParaRPr>
                    </a:p>
                  </a:txBody>
                  <a:tcPr marL="68560" marR="68560" marT="34280" marB="34280">
                    <a:lnL w="12700" cap="flat" cmpd="sng" algn="ctr">
                      <a:solidFill>
                        <a:srgbClr val="0077FF"/>
                      </a:solidFill>
                      <a:prstDash val="solid"/>
                      <a:round/>
                      <a:headEnd type="none" w="med" len="med"/>
                      <a:tailEnd type="none" w="med" len="med"/>
                    </a:lnL>
                    <a:lnR w="12700" cap="flat" cmpd="sng" algn="ctr">
                      <a:solidFill>
                        <a:srgbClr val="0077FF"/>
                      </a:solidFill>
                      <a:prstDash val="solid"/>
                      <a:round/>
                      <a:headEnd type="none" w="med" len="med"/>
                      <a:tailEnd type="none" w="med" len="med"/>
                    </a:lnR>
                    <a:lnT w="12700" cap="flat" cmpd="sng" algn="ctr">
                      <a:solidFill>
                        <a:srgbClr val="0077FF"/>
                      </a:solidFill>
                      <a:prstDash val="solid"/>
                      <a:round/>
                      <a:headEnd type="none" w="med" len="med"/>
                      <a:tailEnd type="none" w="med" len="med"/>
                    </a:lnT>
                    <a:lnB w="12700" cap="flat" cmpd="sng" algn="ctr">
                      <a:solidFill>
                        <a:srgbClr val="0077FF"/>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85853597"/>
                  </a:ext>
                </a:extLst>
              </a:tr>
              <a:tr h="821294">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a:ln>
                            <a:noFill/>
                          </a:ln>
                          <a:solidFill>
                            <a:srgbClr val="0077FF"/>
                          </a:solidFill>
                          <a:effectLst/>
                          <a:uLnTx/>
                          <a:uFillTx/>
                          <a:latin typeface="Segoe UI" charset="0"/>
                          <a:ea typeface="Segoe UI" charset="0"/>
                          <a:cs typeface="Segoe UI" charset="0"/>
                        </a:rPr>
                        <a:t>BRK3341</a:t>
                      </a:r>
                      <a:r>
                        <a:rPr kumimoji="0" lang="en-US" sz="1200" b="1" i="0" u="none" strike="noStrike" kern="1200" cap="none" spc="0" normalizeH="0" baseline="0" noProof="0">
                          <a:ln>
                            <a:noFill/>
                          </a:ln>
                          <a:solidFill>
                            <a:srgbClr val="0077FF"/>
                          </a:solidFill>
                          <a:effectLst/>
                          <a:uLnTx/>
                          <a:uFillTx/>
                          <a:latin typeface="Segoe UI" charset="0"/>
                          <a:ea typeface="Segoe UI" charset="0"/>
                          <a:cs typeface="Segoe UI" charset="0"/>
                        </a:rPr>
                        <a:t> </a:t>
                      </a:r>
                      <a:r>
                        <a:rPr kumimoji="0" lang="en-US" sz="1100" u="none" strike="noStrike" kern="1200" cap="none" spc="0" normalizeH="0" baseline="0" noProof="0">
                          <a:ln>
                            <a:noFill/>
                          </a:ln>
                          <a:solidFill>
                            <a:schemeClr val="tx1"/>
                          </a:solidFill>
                          <a:effectLst/>
                          <a:uLnTx/>
                          <a:uFillTx/>
                          <a:latin typeface="+mn-lt"/>
                          <a:ea typeface="+mn-ea"/>
                          <a:cs typeface="+mn-cs"/>
                        </a:rPr>
                        <a:t>Unlock extensibility by connecting your service to PowerApps and Microsoft Flow</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300" u="none" strike="noStrike" kern="1200" cap="none" spc="0" normalizeH="0" baseline="0" noProof="0">
                          <a:ln>
                            <a:noFill/>
                          </a:ln>
                          <a:effectLst/>
                          <a:uLnTx/>
                          <a:uFillTx/>
                        </a:rPr>
                        <a:t>  </a:t>
                      </a:r>
                      <a:r>
                        <a:rPr kumimoji="0" lang="en-US" sz="900" i="1" u="none" strike="noStrike" kern="1200" cap="none" spc="0" normalizeH="0" baseline="0" noProof="0">
                          <a:ln>
                            <a:noFill/>
                          </a:ln>
                          <a:effectLst/>
                          <a:uLnTx/>
                          <a:uFillTx/>
                        </a:rPr>
                        <a:t>Theresa Palmer and Sunay Vaishnav</a:t>
                      </a:r>
                      <a:endParaRPr kumimoji="0" lang="en-US" sz="1300" b="0" i="1" u="none" strike="noStrike" kern="1200" cap="none" spc="0" normalizeH="0" baseline="0" noProof="0">
                        <a:ln>
                          <a:noFill/>
                        </a:ln>
                        <a:solidFill>
                          <a:srgbClr val="505050"/>
                        </a:solidFill>
                        <a:effectLst/>
                        <a:uLnTx/>
                        <a:uFillTx/>
                        <a:latin typeface="+mn-lt"/>
                        <a:ea typeface="+mn-ea"/>
                        <a:cs typeface="+mn-cs"/>
                      </a:endParaRPr>
                    </a:p>
                  </a:txBody>
                  <a:tcPr marL="68560" marR="68560" marT="34280" marB="34280">
                    <a:lnL w="12700" cap="flat" cmpd="sng" algn="ctr">
                      <a:solidFill>
                        <a:srgbClr val="0077FF"/>
                      </a:solidFill>
                      <a:prstDash val="solid"/>
                      <a:round/>
                      <a:headEnd type="none" w="med" len="med"/>
                      <a:tailEnd type="none" w="med" len="med"/>
                    </a:lnL>
                    <a:lnR w="12700" cap="flat" cmpd="sng" algn="ctr">
                      <a:solidFill>
                        <a:srgbClr val="0077FF"/>
                      </a:solidFill>
                      <a:prstDash val="solid"/>
                      <a:round/>
                      <a:headEnd type="none" w="med" len="med"/>
                      <a:tailEnd type="none" w="med" len="med"/>
                    </a:lnR>
                    <a:lnT w="12700" cap="flat" cmpd="sng" algn="ctr">
                      <a:solidFill>
                        <a:srgbClr val="0077FF"/>
                      </a:solidFill>
                      <a:prstDash val="solid"/>
                      <a:round/>
                      <a:headEnd type="none" w="med" len="med"/>
                      <a:tailEnd type="none" w="med" len="med"/>
                    </a:lnT>
                    <a:lnB w="12700" cap="flat" cmpd="sng" algn="ctr">
                      <a:solidFill>
                        <a:srgbClr val="0077FF"/>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03562294"/>
                  </a:ext>
                </a:extLst>
              </a:tr>
            </a:tbl>
          </a:graphicData>
        </a:graphic>
      </p:graphicFrame>
      <p:graphicFrame>
        <p:nvGraphicFramePr>
          <p:cNvPr id="16" name="Table 15">
            <a:extLst>
              <a:ext uri="{FF2B5EF4-FFF2-40B4-BE49-F238E27FC236}">
                <a16:creationId xmlns:a16="http://schemas.microsoft.com/office/drawing/2014/main" id="{F723FF81-B423-4F69-AA17-F5E3418747BE}"/>
              </a:ext>
            </a:extLst>
          </p:cNvPr>
          <p:cNvGraphicFramePr>
            <a:graphicFrameLocks noGrp="1"/>
          </p:cNvGraphicFramePr>
          <p:nvPr>
            <p:extLst/>
          </p:nvPr>
        </p:nvGraphicFramePr>
        <p:xfrm>
          <a:off x="6069633" y="834925"/>
          <a:ext cx="2872703" cy="3516037"/>
        </p:xfrm>
        <a:graphic>
          <a:graphicData uri="http://schemas.openxmlformats.org/drawingml/2006/table">
            <a:tbl>
              <a:tblPr firstRow="1" bandRow="1">
                <a:tableStyleId>{72833802-FEF1-4C79-8D5D-14CF1EAF98D9}</a:tableStyleId>
              </a:tblPr>
              <a:tblGrid>
                <a:gridCol w="2872703">
                  <a:extLst>
                    <a:ext uri="{9D8B030D-6E8A-4147-A177-3AD203B41FA5}">
                      <a16:colId xmlns:a16="http://schemas.microsoft.com/office/drawing/2014/main" val="2504868540"/>
                    </a:ext>
                  </a:extLst>
                </a:gridCol>
              </a:tblGrid>
              <a:tr h="342841">
                <a:tc>
                  <a:txBody>
                    <a:bodyPr/>
                    <a:lstStyle/>
                    <a:p>
                      <a:r>
                        <a:rPr lang="en-US" sz="1800"/>
                        <a:t>Common</a:t>
                      </a:r>
                      <a:endParaRPr lang="en-US" sz="900">
                        <a:latin typeface="Segoe UI Light" panose="020B0502040204020203" pitchFamily="34" charset="0"/>
                        <a:cs typeface="Segoe UI Light" panose="020B0502040204020203" pitchFamily="34" charset="0"/>
                      </a:endParaRPr>
                    </a:p>
                  </a:txBody>
                  <a:tcPr marL="68560" marR="68560" marT="34280" marB="34280">
                    <a:lnL w="12700" cap="flat" cmpd="sng" algn="ctr">
                      <a:solidFill>
                        <a:srgbClr val="DB3900"/>
                      </a:solidFill>
                      <a:prstDash val="solid"/>
                      <a:round/>
                      <a:headEnd type="none" w="med" len="med"/>
                      <a:tailEnd type="none" w="med" len="med"/>
                    </a:lnL>
                    <a:lnR w="12700" cap="flat" cmpd="sng" algn="ctr">
                      <a:solidFill>
                        <a:srgbClr val="DB3900"/>
                      </a:solidFill>
                      <a:prstDash val="solid"/>
                      <a:round/>
                      <a:headEnd type="none" w="med" len="med"/>
                      <a:tailEnd type="none" w="med" len="med"/>
                    </a:lnR>
                    <a:lnT w="12700" cap="flat" cmpd="sng" algn="ctr">
                      <a:solidFill>
                        <a:srgbClr val="DB3900"/>
                      </a:solidFill>
                      <a:prstDash val="solid"/>
                      <a:round/>
                      <a:headEnd type="none" w="med" len="med"/>
                      <a:tailEnd type="none" w="med" len="med"/>
                    </a:lnT>
                    <a:lnB w="12700" cap="flat" cmpd="sng" algn="ctr">
                      <a:solidFill>
                        <a:srgbClr val="DB3900"/>
                      </a:solidFill>
                      <a:prstDash val="solid"/>
                      <a:round/>
                      <a:headEnd type="none" w="med" len="med"/>
                      <a:tailEnd type="none" w="med" len="med"/>
                    </a:lnB>
                    <a:lnTlToBr w="12700" cmpd="sng">
                      <a:noFill/>
                      <a:prstDash val="solid"/>
                    </a:lnTlToBr>
                    <a:lnBlToTr w="12700" cmpd="sng">
                      <a:noFill/>
                      <a:prstDash val="solid"/>
                    </a:lnBlToTr>
                    <a:solidFill>
                      <a:srgbClr val="DB3900"/>
                    </a:solidFill>
                  </a:tcPr>
                </a:tc>
                <a:extLst>
                  <a:ext uri="{0D108BD9-81ED-4DB2-BD59-A6C34878D82A}">
                    <a16:rowId xmlns:a16="http://schemas.microsoft.com/office/drawing/2014/main" val="3985886706"/>
                  </a:ext>
                </a:extLst>
              </a:tr>
              <a:tr h="768786">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dirty="0">
                          <a:ln>
                            <a:noFill/>
                          </a:ln>
                          <a:solidFill>
                            <a:srgbClr val="DB3900"/>
                          </a:solidFill>
                          <a:effectLst/>
                          <a:uLnTx/>
                          <a:uFillTx/>
                          <a:latin typeface="Segoe UI"/>
                          <a:ea typeface="Segoe UI" charset="0"/>
                          <a:cs typeface="Segoe UI"/>
                        </a:rPr>
                        <a:t>GS06</a:t>
                      </a:r>
                      <a:r>
                        <a:rPr lang="en-US" sz="1200" dirty="0"/>
                        <a:t> </a:t>
                      </a:r>
                      <a:r>
                        <a:rPr kumimoji="0" lang="en-US" sz="1200" b="0" i="0" kern="1200" spc="0" normalizeH="0" dirty="0">
                          <a:ln>
                            <a:noFill/>
                          </a:ln>
                          <a:effectLst/>
                          <a:uLnTx/>
                          <a:uFillTx/>
                        </a:rPr>
                        <a:t>Transform your business with the Business Application Platform</a:t>
                      </a:r>
                      <a:endParaRPr kumimoji="0" lang="en-US" sz="1100" u="none" strike="noStrike" kern="1200" cap="none" spc="0" normalizeH="0" baseline="0" dirty="0">
                        <a:ln>
                          <a:noFill/>
                        </a:ln>
                        <a:solidFill>
                          <a:srgbClr val="353535"/>
                        </a:solidFill>
                        <a:effectLst/>
                        <a:uLnTx/>
                        <a:uFillTx/>
                        <a:latin typeface="+mn-lt"/>
                        <a:ea typeface="+mn-ea"/>
                        <a:cs typeface="+mn-cs"/>
                      </a:endParaRPr>
                    </a:p>
                    <a:p>
                      <a:pPr marL="0" marR="0" lvl="0" indent="0" algn="l" defTabSz="914367" eaLnBrk="1" fontAlgn="auto" latinLnBrk="0" hangingPunct="1">
                        <a:lnSpc>
                          <a:spcPct val="100000"/>
                        </a:lnSpc>
                        <a:spcBef>
                          <a:spcPts val="0"/>
                        </a:spcBef>
                        <a:spcAft>
                          <a:spcPts val="0"/>
                        </a:spcAft>
                        <a:buClrTx/>
                        <a:buSzTx/>
                        <a:buFontTx/>
                        <a:buNone/>
                        <a:tabLst/>
                        <a:defRPr/>
                      </a:pPr>
                      <a:endParaRPr kumimoji="0" lang="en-US" sz="1200" kern="1200" spc="0" normalizeH="0" dirty="0">
                        <a:ln>
                          <a:noFill/>
                        </a:ln>
                        <a:effectLst/>
                        <a:uLnTx/>
                        <a:uFillTx/>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u="none" strike="noStrike" kern="1200" cap="none" spc="0" normalizeH="0" baseline="0" dirty="0">
                          <a:ln>
                            <a:noFill/>
                          </a:ln>
                          <a:solidFill>
                            <a:schemeClr val="tx1"/>
                          </a:solidFill>
                          <a:effectLst/>
                          <a:uLnTx/>
                          <a:uFillTx/>
                          <a:latin typeface="+mn-lt"/>
                          <a:ea typeface="+mn-ea"/>
                          <a:cs typeface="+mn-cs"/>
                        </a:rPr>
                        <a:t>  </a:t>
                      </a:r>
                      <a:r>
                        <a:rPr kumimoji="0" lang="en-US" sz="900" i="1" u="none" strike="noStrike" kern="1200" cap="none" spc="0" normalizeH="0" baseline="0" dirty="0">
                          <a:ln>
                            <a:noFill/>
                          </a:ln>
                          <a:solidFill>
                            <a:schemeClr val="tx1"/>
                          </a:solidFill>
                          <a:effectLst/>
                          <a:uLnTx/>
                          <a:uFillTx/>
                          <a:latin typeface="+mn-lt"/>
                          <a:ea typeface="+mn-ea"/>
                          <a:cs typeface="+mn-cs"/>
                        </a:rPr>
                        <a:t>Frank Weigel and Kees H</a:t>
                      </a:r>
                      <a:r>
                        <a:rPr lang="en-US" sz="800" i="1" dirty="0"/>
                        <a:t>ertogh</a:t>
                      </a:r>
                      <a:endParaRPr lang="en-US" sz="1000" i="1" dirty="0">
                        <a:latin typeface="Segoe UI Light" panose="020B0502040204020203" pitchFamily="34" charset="0"/>
                        <a:cs typeface="Segoe UI Light" panose="020B0502040204020203" pitchFamily="34" charset="0"/>
                      </a:endParaRPr>
                    </a:p>
                  </a:txBody>
                  <a:tcPr marL="68560" marR="68560" marT="34280" marB="34280">
                    <a:lnL w="12700" cap="flat" cmpd="sng" algn="ctr">
                      <a:solidFill>
                        <a:srgbClr val="DB3900"/>
                      </a:solidFill>
                      <a:prstDash val="solid"/>
                      <a:round/>
                      <a:headEnd type="none" w="med" len="med"/>
                      <a:tailEnd type="none" w="med" len="med"/>
                    </a:lnL>
                    <a:lnR w="12700" cap="flat" cmpd="sng" algn="ctr">
                      <a:solidFill>
                        <a:srgbClr val="DB3900"/>
                      </a:solidFill>
                      <a:prstDash val="solid"/>
                      <a:round/>
                      <a:headEnd type="none" w="med" len="med"/>
                      <a:tailEnd type="none" w="med" len="med"/>
                    </a:lnR>
                    <a:lnT w="12700" cap="flat" cmpd="sng" algn="ctr">
                      <a:solidFill>
                        <a:srgbClr val="DB3900"/>
                      </a:solidFill>
                      <a:prstDash val="solid"/>
                      <a:round/>
                      <a:headEnd type="none" w="med" len="med"/>
                      <a:tailEnd type="none" w="med" len="med"/>
                    </a:lnT>
                    <a:lnB w="12700" cap="flat" cmpd="sng" algn="ctr">
                      <a:solidFill>
                        <a:srgbClr val="DB3900"/>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94354320"/>
                  </a:ext>
                </a:extLst>
              </a:tr>
              <a:tr h="799976">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a:ln>
                            <a:noFill/>
                          </a:ln>
                          <a:solidFill>
                            <a:srgbClr val="DB3900"/>
                          </a:solidFill>
                          <a:effectLst/>
                          <a:uLnTx/>
                          <a:uFillTx/>
                          <a:latin typeface="Segoe UI" charset="0"/>
                          <a:ea typeface="Segoe UI" charset="0"/>
                          <a:cs typeface="Segoe UI" charset="0"/>
                        </a:rPr>
                        <a:t>BRK2224</a:t>
                      </a:r>
                      <a:r>
                        <a:rPr kumimoji="0" lang="en-US" sz="1200" u="none" strike="noStrike" kern="1200" cap="none" spc="0" normalizeH="0" baseline="0" noProof="0">
                          <a:ln>
                            <a:noFill/>
                          </a:ln>
                          <a:effectLst/>
                          <a:uLnTx/>
                          <a:uFillTx/>
                        </a:rPr>
                        <a:t> </a:t>
                      </a:r>
                      <a:r>
                        <a:rPr kumimoji="0" lang="en-US" sz="1100" u="none" strike="noStrike" kern="1200" cap="none" spc="0" normalizeH="0" baseline="0">
                          <a:ln>
                            <a:noFill/>
                          </a:ln>
                          <a:solidFill>
                            <a:schemeClr val="tx1"/>
                          </a:solidFill>
                          <a:effectLst/>
                          <a:uLnTx/>
                          <a:uFillTx/>
                          <a:latin typeface="+mn-lt"/>
                          <a:ea typeface="+mn-ea"/>
                          <a:cs typeface="+mn-cs"/>
                        </a:rPr>
                        <a:t>Transform business process with SharePoint, </a:t>
                      </a:r>
                      <a:r>
                        <a:rPr kumimoji="0" lang="en-US" sz="1100" u="none" strike="noStrike" kern="1200" cap="none" spc="0" normalizeH="0" baseline="0" err="1">
                          <a:ln>
                            <a:noFill/>
                          </a:ln>
                          <a:solidFill>
                            <a:schemeClr val="tx1"/>
                          </a:solidFill>
                          <a:effectLst/>
                          <a:uLnTx/>
                          <a:uFillTx/>
                          <a:latin typeface="+mn-lt"/>
                          <a:ea typeface="+mn-ea"/>
                          <a:cs typeface="+mn-cs"/>
                        </a:rPr>
                        <a:t>PowerApps</a:t>
                      </a:r>
                      <a:r>
                        <a:rPr kumimoji="0" lang="en-US" sz="1100" u="none" strike="noStrike" kern="1200" cap="none" spc="0" normalizeH="0" baseline="0">
                          <a:ln>
                            <a:noFill/>
                          </a:ln>
                          <a:solidFill>
                            <a:schemeClr val="tx1"/>
                          </a:solidFill>
                          <a:effectLst/>
                          <a:uLnTx/>
                          <a:uFillTx/>
                          <a:latin typeface="+mn-lt"/>
                          <a:ea typeface="+mn-ea"/>
                          <a:cs typeface="+mn-cs"/>
                        </a:rPr>
                        <a:t>, and Flow for biz apps, forms, and automation</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300" u="none" strike="noStrike" kern="1200" cap="none" spc="0" normalizeH="0" baseline="0" noProof="0">
                          <a:ln>
                            <a:noFill/>
                          </a:ln>
                          <a:effectLst/>
                          <a:uLnTx/>
                          <a:uFillTx/>
                        </a:rPr>
                        <a:t>  </a:t>
                      </a:r>
                      <a:r>
                        <a:rPr kumimoji="0" lang="en-US" sz="900" i="1" u="none" strike="noStrike" kern="1200" cap="none" spc="0" normalizeH="0" baseline="0" noProof="0">
                          <a:ln>
                            <a:noFill/>
                          </a:ln>
                          <a:effectLst/>
                          <a:uLnTx/>
                          <a:uFillTx/>
                        </a:rPr>
                        <a:t>Chris McNulty, Robert Burg, </a:t>
                      </a:r>
                      <a:r>
                        <a:rPr kumimoji="0" lang="en-US" sz="900" i="1" u="none" strike="noStrike" kern="1200" cap="none" spc="0" normalizeH="0" baseline="0" noProof="0" err="1">
                          <a:ln>
                            <a:noFill/>
                          </a:ln>
                          <a:effectLst/>
                          <a:uLnTx/>
                          <a:uFillTx/>
                        </a:rPr>
                        <a:t>Kerem</a:t>
                      </a:r>
                      <a:r>
                        <a:rPr kumimoji="0" lang="en-US" sz="900" i="1" u="none" strike="noStrike" kern="1200" cap="none" spc="0" normalizeH="0" baseline="0" noProof="0">
                          <a:ln>
                            <a:noFill/>
                          </a:ln>
                          <a:effectLst/>
                          <a:uLnTx/>
                          <a:uFillTx/>
                        </a:rPr>
                        <a:t> </a:t>
                      </a:r>
                      <a:r>
                        <a:rPr kumimoji="0" lang="en-US" sz="900" i="1" u="none" strike="noStrike" kern="1200" cap="none" spc="0" normalizeH="0" baseline="0" noProof="0" err="1">
                          <a:ln>
                            <a:noFill/>
                          </a:ln>
                          <a:effectLst/>
                          <a:uLnTx/>
                          <a:uFillTx/>
                        </a:rPr>
                        <a:t>Yuceturk</a:t>
                      </a:r>
                      <a:endParaRPr kumimoji="0" lang="en-US" sz="1300" b="0" i="1" u="none" strike="noStrike" kern="1200" cap="none" spc="0" normalizeH="0" baseline="0" noProof="0">
                        <a:ln>
                          <a:noFill/>
                        </a:ln>
                        <a:solidFill>
                          <a:srgbClr val="505050"/>
                        </a:solidFill>
                        <a:effectLst/>
                        <a:uLnTx/>
                        <a:uFillTx/>
                        <a:latin typeface="+mn-lt"/>
                        <a:ea typeface="+mn-ea"/>
                        <a:cs typeface="+mn-cs"/>
                      </a:endParaRPr>
                    </a:p>
                  </a:txBody>
                  <a:tcPr marL="68560" marR="68560" marT="34280" marB="34280">
                    <a:lnL w="12700" cap="flat" cmpd="sng" algn="ctr">
                      <a:solidFill>
                        <a:srgbClr val="DB3900"/>
                      </a:solidFill>
                      <a:prstDash val="solid"/>
                      <a:round/>
                      <a:headEnd type="none" w="med" len="med"/>
                      <a:tailEnd type="none" w="med" len="med"/>
                    </a:lnL>
                    <a:lnR w="12700" cap="flat" cmpd="sng" algn="ctr">
                      <a:solidFill>
                        <a:srgbClr val="DB3900"/>
                      </a:solidFill>
                      <a:prstDash val="solid"/>
                      <a:round/>
                      <a:headEnd type="none" w="med" len="med"/>
                      <a:tailEnd type="none" w="med" len="med"/>
                    </a:lnR>
                    <a:lnT w="12700" cap="flat" cmpd="sng" algn="ctr">
                      <a:solidFill>
                        <a:srgbClr val="DB3900"/>
                      </a:solidFill>
                      <a:prstDash val="solid"/>
                      <a:round/>
                      <a:headEnd type="none" w="med" len="med"/>
                      <a:tailEnd type="none" w="med" len="med"/>
                    </a:lnT>
                    <a:lnB w="12700" cap="flat" cmpd="sng" algn="ctr">
                      <a:solidFill>
                        <a:srgbClr val="DB3900"/>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47663425"/>
                  </a:ext>
                </a:extLst>
              </a:tr>
              <a:tr h="799976">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DB3900"/>
                          </a:solidFill>
                          <a:effectLst/>
                          <a:uLnTx/>
                          <a:uFillTx/>
                          <a:latin typeface="Segoe UI" charset="0"/>
                          <a:ea typeface="Segoe UI" charset="0"/>
                          <a:cs typeface="Segoe UI" charset="0"/>
                        </a:rPr>
                        <a:t>BRK2305</a:t>
                      </a:r>
                      <a:r>
                        <a:rPr kumimoji="0" lang="en-US" sz="1200" u="none" strike="noStrike" kern="1200" cap="none" spc="0" normalizeH="0" baseline="0" noProof="0">
                          <a:ln>
                            <a:noFill/>
                          </a:ln>
                          <a:effectLst/>
                          <a:uLnTx/>
                          <a:uFillTx/>
                        </a:rPr>
                        <a:t> </a:t>
                      </a:r>
                      <a:r>
                        <a:rPr kumimoji="0" lang="en-US" sz="1100" u="none" strike="noStrike" kern="1200" cap="none" spc="0" normalizeH="0" baseline="0" noProof="0">
                          <a:ln>
                            <a:noFill/>
                          </a:ln>
                          <a:solidFill>
                            <a:schemeClr val="tx1"/>
                          </a:solidFill>
                          <a:effectLst/>
                          <a:uLnTx/>
                          <a:uFillTx/>
                          <a:latin typeface="+mn-lt"/>
                          <a:ea typeface="+mn-ea"/>
                          <a:cs typeface="+mn-cs"/>
                        </a:rPr>
                        <a:t>Administration and ALM best practices for PowerApps, Microsoft Flow and Common Data Service</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300" u="none" strike="noStrike" kern="1200" cap="none" spc="0" normalizeH="0" baseline="0" noProof="0">
                          <a:ln>
                            <a:noFill/>
                          </a:ln>
                          <a:effectLst/>
                          <a:uLnTx/>
                          <a:uFillTx/>
                        </a:rPr>
                        <a:t>  </a:t>
                      </a:r>
                      <a:r>
                        <a:rPr kumimoji="0" lang="en-US" sz="900" i="1" u="none" strike="noStrike" kern="1200" cap="none" spc="0" normalizeH="0" baseline="0" noProof="0">
                          <a:ln>
                            <a:noFill/>
                          </a:ln>
                          <a:effectLst/>
                          <a:uLnTx/>
                          <a:uFillTx/>
                        </a:rPr>
                        <a:t>James Oleinik</a:t>
                      </a:r>
                      <a:endParaRPr kumimoji="0" lang="en-US" sz="1300" b="0" i="1" u="none" strike="noStrike" kern="1200" cap="none" spc="0" normalizeH="0" baseline="0" noProof="0">
                        <a:ln>
                          <a:noFill/>
                        </a:ln>
                        <a:solidFill>
                          <a:srgbClr val="505050"/>
                        </a:solidFill>
                        <a:effectLst/>
                        <a:uLnTx/>
                        <a:uFillTx/>
                        <a:latin typeface="+mn-lt"/>
                        <a:ea typeface="+mn-ea"/>
                        <a:cs typeface="+mn-cs"/>
                      </a:endParaRPr>
                    </a:p>
                  </a:txBody>
                  <a:tcPr marL="68560" marR="68560" marT="34280" marB="34280">
                    <a:lnL w="12700" cap="flat" cmpd="sng" algn="ctr">
                      <a:solidFill>
                        <a:srgbClr val="DB3900"/>
                      </a:solidFill>
                      <a:prstDash val="solid"/>
                      <a:round/>
                      <a:headEnd type="none" w="med" len="med"/>
                      <a:tailEnd type="none" w="med" len="med"/>
                    </a:lnL>
                    <a:lnR w="12700" cap="flat" cmpd="sng" algn="ctr">
                      <a:solidFill>
                        <a:srgbClr val="DB3900"/>
                      </a:solidFill>
                      <a:prstDash val="solid"/>
                      <a:round/>
                      <a:headEnd type="none" w="med" len="med"/>
                      <a:tailEnd type="none" w="med" len="med"/>
                    </a:lnR>
                    <a:lnT w="12700" cap="flat" cmpd="sng" algn="ctr">
                      <a:solidFill>
                        <a:srgbClr val="DB3900"/>
                      </a:solidFill>
                      <a:prstDash val="solid"/>
                      <a:round/>
                      <a:headEnd type="none" w="med" len="med"/>
                      <a:tailEnd type="none" w="med" len="med"/>
                    </a:lnT>
                    <a:lnB w="12700" cap="flat" cmpd="sng" algn="ctr">
                      <a:solidFill>
                        <a:srgbClr val="DB3900"/>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19873721"/>
                  </a:ext>
                </a:extLst>
              </a:tr>
              <a:tr h="803605">
                <a:tc>
                  <a:txBody>
                    <a:bodyPr/>
                    <a:lstStyle/>
                    <a:p>
                      <a:r>
                        <a:rPr kumimoji="0" lang="en-US" sz="1200" b="1" i="0" u="none" strike="noStrike" kern="1200" cap="none" spc="0" normalizeH="0" baseline="0" dirty="0">
                          <a:ln>
                            <a:noFill/>
                          </a:ln>
                          <a:solidFill>
                            <a:srgbClr val="DB3900"/>
                          </a:solidFill>
                          <a:effectLst/>
                          <a:uLnTx/>
                          <a:uFillTx/>
                          <a:latin typeface="Segoe UI" charset="0"/>
                          <a:ea typeface="Segoe UI" charset="0"/>
                          <a:cs typeface="Segoe UI" charset="0"/>
                        </a:rPr>
                        <a:t>BRK2154</a:t>
                      </a:r>
                      <a:r>
                        <a:rPr lang="en-US" sz="1200" dirty="0"/>
                        <a:t> </a:t>
                      </a:r>
                      <a:r>
                        <a:rPr kumimoji="0" lang="en-US" sz="1100" u="none" strike="noStrike" kern="1200" cap="none" spc="0" normalizeH="0" baseline="0" dirty="0">
                          <a:ln>
                            <a:noFill/>
                          </a:ln>
                          <a:solidFill>
                            <a:schemeClr val="tx1"/>
                          </a:solidFill>
                          <a:effectLst/>
                          <a:uLnTx/>
                          <a:uFillTx/>
                          <a:latin typeface="+mn-lt"/>
                          <a:ea typeface="+mn-ea"/>
                          <a:cs typeface="+mn-cs"/>
                        </a:rPr>
                        <a:t>Real world use cases: Custom solutions build with PowerApps, Microsoft Flow &amp; Common Data Service</a:t>
                      </a:r>
                    </a:p>
                    <a:p>
                      <a:r>
                        <a:rPr kumimoji="0" lang="en-US" sz="1300" u="none" strike="noStrike" kern="1200" cap="none" spc="0" normalizeH="0" baseline="0" noProof="0" dirty="0">
                          <a:ln>
                            <a:noFill/>
                          </a:ln>
                          <a:effectLst/>
                          <a:uLnTx/>
                          <a:uFillTx/>
                        </a:rPr>
                        <a:t>  </a:t>
                      </a:r>
                      <a:r>
                        <a:rPr kumimoji="0" lang="en-US" sz="900" i="1" u="none" strike="noStrike" kern="1200" cap="none" spc="0" normalizeH="0" baseline="0" noProof="0" dirty="0">
                          <a:ln>
                            <a:noFill/>
                          </a:ln>
                          <a:effectLst/>
                          <a:uLnTx/>
                          <a:uFillTx/>
                        </a:rPr>
                        <a:t>Saurabh Pant and Pratap Ladhani</a:t>
                      </a:r>
                      <a:endParaRPr lang="en-US" sz="1300" b="0" i="1" dirty="0"/>
                    </a:p>
                  </a:txBody>
                  <a:tcPr marL="68560" marR="68560" marT="34280" marB="34280">
                    <a:lnL w="12700" cap="flat" cmpd="sng" algn="ctr">
                      <a:solidFill>
                        <a:srgbClr val="DB3900"/>
                      </a:solidFill>
                      <a:prstDash val="solid"/>
                      <a:round/>
                      <a:headEnd type="none" w="med" len="med"/>
                      <a:tailEnd type="none" w="med" len="med"/>
                    </a:lnL>
                    <a:lnR w="12700" cap="flat" cmpd="sng" algn="ctr">
                      <a:solidFill>
                        <a:srgbClr val="DB3900"/>
                      </a:solidFill>
                      <a:prstDash val="solid"/>
                      <a:round/>
                      <a:headEnd type="none" w="med" len="med"/>
                      <a:tailEnd type="none" w="med" len="med"/>
                    </a:lnR>
                    <a:lnT w="12700" cap="flat" cmpd="sng" algn="ctr">
                      <a:solidFill>
                        <a:srgbClr val="DB3900"/>
                      </a:solidFill>
                      <a:prstDash val="solid"/>
                      <a:round/>
                      <a:headEnd type="none" w="med" len="med"/>
                      <a:tailEnd type="none" w="med" len="med"/>
                    </a:lnT>
                    <a:lnB w="12700" cap="flat" cmpd="sng" algn="ctr">
                      <a:solidFill>
                        <a:srgbClr val="DB3900"/>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03562294"/>
                  </a:ext>
                </a:extLst>
              </a:tr>
            </a:tbl>
          </a:graphicData>
        </a:graphic>
      </p:graphicFrame>
    </p:spTree>
    <p:extLst>
      <p:ext uri="{BB962C8B-B14F-4D97-AF65-F5344CB8AC3E}">
        <p14:creationId xmlns:p14="http://schemas.microsoft.com/office/powerpoint/2010/main" val="4230493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190522" y="1419622"/>
            <a:ext cx="8740142" cy="3077124"/>
          </a:xfrm>
        </p:spPr>
        <p:txBody>
          <a:bodyPr/>
          <a:lstStyle/>
          <a:p>
            <a:r>
              <a:rPr lang="en-US" dirty="0"/>
              <a:t>Azure Automation documentation: </a:t>
            </a:r>
            <a:r>
              <a:rPr lang="en-US" dirty="0">
                <a:hlinkClick r:id="rId3"/>
              </a:rPr>
              <a:t>https://docs.microsoft.com/en-us/azure/automation</a:t>
            </a:r>
            <a:r>
              <a:rPr lang="en-US" dirty="0"/>
              <a:t> </a:t>
            </a:r>
          </a:p>
          <a:p>
            <a:r>
              <a:rPr lang="en-US" dirty="0"/>
              <a:t>Logic Apps Documentation: </a:t>
            </a:r>
            <a:r>
              <a:rPr lang="en-US" kern="0" dirty="0">
                <a:solidFill>
                  <a:sysClr val="windowText" lastClr="000000"/>
                </a:solidFill>
                <a:hlinkClick r:id="rId4"/>
              </a:rPr>
              <a:t>http://aka.ms/logicapps-docs</a:t>
            </a:r>
            <a:r>
              <a:rPr lang="en-US" kern="0" dirty="0">
                <a:solidFill>
                  <a:sysClr val="windowText" lastClr="000000"/>
                </a:solidFill>
              </a:rPr>
              <a:t> </a:t>
            </a:r>
            <a:endParaRPr lang="en-US" dirty="0"/>
          </a:p>
          <a:p>
            <a:r>
              <a:rPr lang="en-US" dirty="0"/>
              <a:t>Logic Apps Blog: </a:t>
            </a:r>
            <a:r>
              <a:rPr lang="en-US" kern="0" dirty="0">
                <a:solidFill>
                  <a:sysClr val="windowText" lastClr="000000"/>
                </a:solidFill>
                <a:hlinkClick r:id="rId5"/>
              </a:rPr>
              <a:t>http://aka.ms/logicappsblog</a:t>
            </a:r>
            <a:r>
              <a:rPr lang="en-US" kern="0" dirty="0">
                <a:solidFill>
                  <a:sysClr val="windowText" lastClr="000000"/>
                </a:solidFill>
              </a:rPr>
              <a:t> </a:t>
            </a:r>
            <a:endParaRPr lang="en-US" dirty="0"/>
          </a:p>
          <a:p>
            <a:r>
              <a:rPr lang="en-US" dirty="0"/>
              <a:t>Logic Apps Monthly Webcast: </a:t>
            </a:r>
            <a:r>
              <a:rPr lang="en-US" kern="0" dirty="0">
                <a:solidFill>
                  <a:sysClr val="windowText" lastClr="000000"/>
                </a:solidFill>
                <a:hlinkClick r:id="rId6"/>
              </a:rPr>
              <a:t>http://aka.ms/logicappslive</a:t>
            </a:r>
            <a:r>
              <a:rPr lang="en-US" kern="0" dirty="0">
                <a:solidFill>
                  <a:sysClr val="windowText" lastClr="000000"/>
                </a:solidFill>
              </a:rPr>
              <a:t>  </a:t>
            </a:r>
            <a:endParaRPr lang="en-US" dirty="0"/>
          </a:p>
          <a:p>
            <a:r>
              <a:rPr lang="en-US" dirty="0"/>
              <a:t>PowerApps documentation: </a:t>
            </a:r>
            <a:r>
              <a:rPr lang="en-US" dirty="0">
                <a:hlinkClick r:id="rId7"/>
              </a:rPr>
              <a:t>https://docs.microsoft.com/en-us/powerapps</a:t>
            </a:r>
            <a:r>
              <a:rPr lang="en-US" dirty="0"/>
              <a:t> </a:t>
            </a:r>
          </a:p>
        </p:txBody>
      </p:sp>
      <p:sp>
        <p:nvSpPr>
          <p:cNvPr id="17" name="Title 16"/>
          <p:cNvSpPr>
            <a:spLocks noGrp="1"/>
          </p:cNvSpPr>
          <p:nvPr>
            <p:ph type="title"/>
          </p:nvPr>
        </p:nvSpPr>
        <p:spPr>
          <a:xfrm>
            <a:off x="3275856" y="251386"/>
            <a:ext cx="8741880" cy="674749"/>
          </a:xfrm>
        </p:spPr>
        <p:txBody>
          <a:bodyPr/>
          <a:lstStyle/>
          <a:p>
            <a:r>
              <a:rPr lang="en-US" dirty="0"/>
              <a:t>Resources</a:t>
            </a:r>
          </a:p>
        </p:txBody>
      </p:sp>
    </p:spTree>
    <p:extLst>
      <p:ext uri="{BB962C8B-B14F-4D97-AF65-F5344CB8AC3E}">
        <p14:creationId xmlns:p14="http://schemas.microsoft.com/office/powerpoint/2010/main" val="8458163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dirty="0"/>
              <a:t>Key takeaways</a:t>
            </a:r>
            <a:endParaRPr lang="nb-NO" dirty="0"/>
          </a:p>
        </p:txBody>
      </p:sp>
      <p:pic>
        <p:nvPicPr>
          <p:cNvPr id="4" name="Picture 3">
            <a:extLst>
              <a:ext uri="{FF2B5EF4-FFF2-40B4-BE49-F238E27FC236}">
                <a16:creationId xmlns:a16="http://schemas.microsoft.com/office/drawing/2014/main" id="{F0B484EA-B7F0-4D99-ABE5-0732D9D9BA97}"/>
              </a:ext>
            </a:extLst>
          </p:cNvPr>
          <p:cNvPicPr>
            <a:picLocks noChangeAspect="1"/>
          </p:cNvPicPr>
          <p:nvPr/>
        </p:nvPicPr>
        <p:blipFill>
          <a:blip r:embed="rId3"/>
          <a:stretch>
            <a:fillRect/>
          </a:stretch>
        </p:blipFill>
        <p:spPr>
          <a:xfrm>
            <a:off x="2627784" y="1707654"/>
            <a:ext cx="4184509" cy="2442130"/>
          </a:xfrm>
          <a:prstGeom prst="rect">
            <a:avLst/>
          </a:prstGeom>
        </p:spPr>
      </p:pic>
    </p:spTree>
    <p:extLst>
      <p:ext uri="{BB962C8B-B14F-4D97-AF65-F5344CB8AC3E}">
        <p14:creationId xmlns:p14="http://schemas.microsoft.com/office/powerpoint/2010/main" val="2640391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AADD29-F94C-4B57-A345-FE3065DD6E25}"/>
              </a:ext>
            </a:extLst>
          </p:cNvPr>
          <p:cNvSpPr>
            <a:spLocks noGrp="1"/>
          </p:cNvSpPr>
          <p:nvPr>
            <p:ph type="title"/>
          </p:nvPr>
        </p:nvSpPr>
        <p:spPr>
          <a:xfrm>
            <a:off x="395536" y="195486"/>
            <a:ext cx="8229600" cy="914400"/>
          </a:xfrm>
        </p:spPr>
        <p:txBody>
          <a:bodyPr/>
          <a:lstStyle/>
          <a:p>
            <a:r>
              <a:rPr lang="en-US" dirty="0"/>
              <a:t>Contact info</a:t>
            </a:r>
            <a:endParaRPr lang="nb-NO" dirty="0"/>
          </a:p>
        </p:txBody>
      </p:sp>
      <p:pic>
        <p:nvPicPr>
          <p:cNvPr id="4" name="Picture 3">
            <a:extLst>
              <a:ext uri="{FF2B5EF4-FFF2-40B4-BE49-F238E27FC236}">
                <a16:creationId xmlns:a16="http://schemas.microsoft.com/office/drawing/2014/main" id="{BAD9FAC0-68FF-4EE8-9361-5E06F8458035}"/>
              </a:ext>
            </a:extLst>
          </p:cNvPr>
          <p:cNvPicPr>
            <a:picLocks noChangeAspect="1"/>
          </p:cNvPicPr>
          <p:nvPr/>
        </p:nvPicPr>
        <p:blipFill>
          <a:blip r:embed="rId3"/>
          <a:stretch>
            <a:fillRect/>
          </a:stretch>
        </p:blipFill>
        <p:spPr>
          <a:xfrm>
            <a:off x="1619672" y="1419622"/>
            <a:ext cx="5704762" cy="1828571"/>
          </a:xfrm>
          <a:prstGeom prst="rect">
            <a:avLst/>
          </a:prstGeom>
        </p:spPr>
      </p:pic>
      <p:sp>
        <p:nvSpPr>
          <p:cNvPr id="5" name="Title 1">
            <a:extLst>
              <a:ext uri="{FF2B5EF4-FFF2-40B4-BE49-F238E27FC236}">
                <a16:creationId xmlns:a16="http://schemas.microsoft.com/office/drawing/2014/main" id="{C8DC8281-A745-4BDE-A1E9-4682B8972A6D}"/>
              </a:ext>
            </a:extLst>
          </p:cNvPr>
          <p:cNvSpPr txBox="1">
            <a:spLocks/>
          </p:cNvSpPr>
          <p:nvPr/>
        </p:nvSpPr>
        <p:spPr>
          <a:xfrm>
            <a:off x="438936" y="3795886"/>
            <a:ext cx="8229600" cy="9144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3200" kern="1200">
                <a:solidFill>
                  <a:schemeClr val="tx1"/>
                </a:solidFill>
                <a:latin typeface="Museo Sans 100"/>
                <a:ea typeface="+mj-ea"/>
                <a:cs typeface="Museo Sans 100"/>
              </a:defRPr>
            </a:lvl1pPr>
          </a:lstStyle>
          <a:p>
            <a:r>
              <a:rPr lang="en-US" dirty="0"/>
              <a:t>Thank you!</a:t>
            </a:r>
            <a:endParaRPr lang="nb-NO" dirty="0"/>
          </a:p>
        </p:txBody>
      </p:sp>
    </p:spTree>
    <p:extLst>
      <p:ext uri="{BB962C8B-B14F-4D97-AF65-F5344CB8AC3E}">
        <p14:creationId xmlns:p14="http://schemas.microsoft.com/office/powerpoint/2010/main" val="208192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B53694-CDF2-47F9-ACC5-60E29EE47F8B}"/>
              </a:ext>
            </a:extLst>
          </p:cNvPr>
          <p:cNvSpPr>
            <a:spLocks noGrp="1"/>
          </p:cNvSpPr>
          <p:nvPr>
            <p:ph type="title"/>
          </p:nvPr>
        </p:nvSpPr>
        <p:spPr/>
        <p:txBody>
          <a:bodyPr/>
          <a:lstStyle/>
          <a:p>
            <a:r>
              <a:rPr lang="en-US" dirty="0"/>
              <a:t>Backup content</a:t>
            </a:r>
            <a:endParaRPr lang="nb-NO" dirty="0"/>
          </a:p>
        </p:txBody>
      </p:sp>
      <p:sp>
        <p:nvSpPr>
          <p:cNvPr id="3" name="Text Placeholder 2">
            <a:extLst>
              <a:ext uri="{FF2B5EF4-FFF2-40B4-BE49-F238E27FC236}">
                <a16:creationId xmlns:a16="http://schemas.microsoft.com/office/drawing/2014/main" id="{E23A086A-F80B-42B2-8442-2E48F48E2B1A}"/>
              </a:ext>
            </a:extLst>
          </p:cNvPr>
          <p:cNvSpPr>
            <a:spLocks noGrp="1"/>
          </p:cNvSpPr>
          <p:nvPr>
            <p:ph type="body" sz="quarter" idx="10"/>
          </p:nvPr>
        </p:nvSpPr>
        <p:spPr/>
        <p:txBody>
          <a:bodyPr/>
          <a:lstStyle/>
          <a:p>
            <a:endParaRPr lang="nb-NO"/>
          </a:p>
        </p:txBody>
      </p:sp>
    </p:spTree>
    <p:extLst>
      <p:ext uri="{BB962C8B-B14F-4D97-AF65-F5344CB8AC3E}">
        <p14:creationId xmlns:p14="http://schemas.microsoft.com/office/powerpoint/2010/main" val="83389736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5F64C-B868-4E4C-870B-C51C3632E642}"/>
              </a:ext>
            </a:extLst>
          </p:cNvPr>
          <p:cNvSpPr>
            <a:spLocks noGrp="1"/>
          </p:cNvSpPr>
          <p:nvPr>
            <p:ph type="title"/>
          </p:nvPr>
        </p:nvSpPr>
        <p:spPr>
          <a:xfrm>
            <a:off x="450819" y="0"/>
            <a:ext cx="8229600" cy="914400"/>
          </a:xfrm>
        </p:spPr>
        <p:txBody>
          <a:bodyPr/>
          <a:lstStyle/>
          <a:p>
            <a:r>
              <a:rPr lang="en-US" dirty="0"/>
              <a:t>PowerShell Universal Dashboard</a:t>
            </a:r>
            <a:endParaRPr lang="nb-NO" dirty="0"/>
          </a:p>
        </p:txBody>
      </p:sp>
      <p:sp>
        <p:nvSpPr>
          <p:cNvPr id="3" name="Text Placeholder 2">
            <a:extLst>
              <a:ext uri="{FF2B5EF4-FFF2-40B4-BE49-F238E27FC236}">
                <a16:creationId xmlns:a16="http://schemas.microsoft.com/office/drawing/2014/main" id="{CF3841C4-1A46-4CBB-8F76-26AD7FAD55C8}"/>
              </a:ext>
            </a:extLst>
          </p:cNvPr>
          <p:cNvSpPr>
            <a:spLocks noGrp="1"/>
          </p:cNvSpPr>
          <p:nvPr>
            <p:ph type="body" sz="quarter" idx="10"/>
          </p:nvPr>
        </p:nvSpPr>
        <p:spPr>
          <a:xfrm>
            <a:off x="427037" y="934581"/>
            <a:ext cx="8229600" cy="2663825"/>
          </a:xfrm>
        </p:spPr>
        <p:txBody>
          <a:bodyPr/>
          <a:lstStyle/>
          <a:p>
            <a:r>
              <a:rPr lang="en-US" dirty="0"/>
              <a:t>Universal Dashboard is a cross-platform PowerShell module for developing and hosting web-based, interactive dashboards.</a:t>
            </a:r>
          </a:p>
          <a:p>
            <a:r>
              <a:rPr lang="en-US" dirty="0"/>
              <a:t>Leveraged in user on/offboarding process for registration in external system which couldn`t be automated</a:t>
            </a:r>
          </a:p>
          <a:p>
            <a:r>
              <a:rPr lang="nb-NO" dirty="0"/>
              <a:t>http://www.poshud.com</a:t>
            </a:r>
          </a:p>
        </p:txBody>
      </p:sp>
      <p:pic>
        <p:nvPicPr>
          <p:cNvPr id="4" name="Picture 3">
            <a:extLst>
              <a:ext uri="{FF2B5EF4-FFF2-40B4-BE49-F238E27FC236}">
                <a16:creationId xmlns:a16="http://schemas.microsoft.com/office/drawing/2014/main" id="{12EEFB6C-92D3-4D60-910A-D743CCB74A96}"/>
              </a:ext>
            </a:extLst>
          </p:cNvPr>
          <p:cNvPicPr>
            <a:picLocks noChangeAspect="1"/>
          </p:cNvPicPr>
          <p:nvPr/>
        </p:nvPicPr>
        <p:blipFill>
          <a:blip r:embed="rId2"/>
          <a:stretch>
            <a:fillRect/>
          </a:stretch>
        </p:blipFill>
        <p:spPr>
          <a:xfrm>
            <a:off x="5508104" y="2571750"/>
            <a:ext cx="3254699" cy="2277767"/>
          </a:xfrm>
          <a:prstGeom prst="rect">
            <a:avLst/>
          </a:prstGeom>
        </p:spPr>
      </p:pic>
      <p:pic>
        <p:nvPicPr>
          <p:cNvPr id="5" name="Picture 4">
            <a:extLst>
              <a:ext uri="{FF2B5EF4-FFF2-40B4-BE49-F238E27FC236}">
                <a16:creationId xmlns:a16="http://schemas.microsoft.com/office/drawing/2014/main" id="{55BAE0F9-F73A-4C98-92B3-22A2C843BC22}"/>
              </a:ext>
            </a:extLst>
          </p:cNvPr>
          <p:cNvPicPr>
            <a:picLocks noChangeAspect="1"/>
          </p:cNvPicPr>
          <p:nvPr/>
        </p:nvPicPr>
        <p:blipFill>
          <a:blip r:embed="rId3"/>
          <a:stretch>
            <a:fillRect/>
          </a:stretch>
        </p:blipFill>
        <p:spPr>
          <a:xfrm>
            <a:off x="728229" y="3325525"/>
            <a:ext cx="3837390" cy="1523992"/>
          </a:xfrm>
          <a:prstGeom prst="rect">
            <a:avLst/>
          </a:prstGeom>
        </p:spPr>
      </p:pic>
    </p:spTree>
    <p:extLst>
      <p:ext uri="{BB962C8B-B14F-4D97-AF65-F5344CB8AC3E}">
        <p14:creationId xmlns:p14="http://schemas.microsoft.com/office/powerpoint/2010/main" val="58039066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7" descr="image002">
            <a:extLst>
              <a:ext uri="{FF2B5EF4-FFF2-40B4-BE49-F238E27FC236}">
                <a16:creationId xmlns:a16="http://schemas.microsoft.com/office/drawing/2014/main" id="{37576F5A-099F-40EC-902A-8FF9A3FA47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6566" y="666848"/>
            <a:ext cx="2269075" cy="1239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5" name="Picture 8" descr="image004">
            <a:extLst>
              <a:ext uri="{FF2B5EF4-FFF2-40B4-BE49-F238E27FC236}">
                <a16:creationId xmlns:a16="http://schemas.microsoft.com/office/drawing/2014/main" id="{C0201898-49A2-46C6-8D28-13AB4230F60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85003" y="1731352"/>
            <a:ext cx="2423148" cy="12816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6" name="Picture 9" descr="image006">
            <a:extLst>
              <a:ext uri="{FF2B5EF4-FFF2-40B4-BE49-F238E27FC236}">
                <a16:creationId xmlns:a16="http://schemas.microsoft.com/office/drawing/2014/main" id="{231A97F4-F227-4BF9-9161-343AEC06D94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58620" y="3725084"/>
            <a:ext cx="5427572" cy="12956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0620503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8B690BA-6B69-4588-B9D6-6A69748226ED}"/>
              </a:ext>
            </a:extLst>
          </p:cNvPr>
          <p:cNvSpPr>
            <a:spLocks noGrp="1"/>
          </p:cNvSpPr>
          <p:nvPr>
            <p:ph type="title"/>
          </p:nvPr>
        </p:nvSpPr>
        <p:spPr>
          <a:xfrm>
            <a:off x="2835177" y="1227113"/>
            <a:ext cx="8741880" cy="2241062"/>
          </a:xfrm>
        </p:spPr>
        <p:txBody>
          <a:bodyPr/>
          <a:lstStyle/>
          <a:p>
            <a:r>
              <a:rPr lang="nb-NO" sz="4412" dirty="0"/>
              <a:t>Demo</a:t>
            </a:r>
            <a:br>
              <a:rPr lang="nb-NO" dirty="0"/>
            </a:br>
            <a:br>
              <a:rPr lang="nb-NO" dirty="0"/>
            </a:br>
            <a:r>
              <a:rPr lang="nb-NO" dirty="0"/>
              <a:t> </a:t>
            </a:r>
            <a:br>
              <a:rPr lang="nb-NO" dirty="0"/>
            </a:br>
            <a:endParaRPr lang="nb-NO" dirty="0"/>
          </a:p>
        </p:txBody>
      </p:sp>
      <p:pic>
        <p:nvPicPr>
          <p:cNvPr id="4" name="Picture 7" descr="image002">
            <a:extLst>
              <a:ext uri="{FF2B5EF4-FFF2-40B4-BE49-F238E27FC236}">
                <a16:creationId xmlns:a16="http://schemas.microsoft.com/office/drawing/2014/main" id="{DA091047-A30D-4712-A04E-796F820ADC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55044" y="2627777"/>
            <a:ext cx="2269075" cy="1239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76633157"/>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5" name="Rectangle 24"/>
          <p:cNvSpPr/>
          <p:nvPr/>
        </p:nvSpPr>
        <p:spPr bwMode="auto">
          <a:xfrm>
            <a:off x="-9123" y="731"/>
            <a:ext cx="9162245" cy="5142041"/>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5" tIns="107556" rIns="134445" bIns="107556" numCol="1" spcCol="0" rtlCol="0" fromWordArt="0" anchor="t" anchorCtr="0" forceAA="0" compatLnSpc="1">
            <a:prstTxWarp prst="textNoShape">
              <a:avLst/>
            </a:prstTxWarp>
            <a:noAutofit/>
          </a:bodyPr>
          <a:lstStyle/>
          <a:p>
            <a:pPr algn="ctr" defTabSz="685587" fontAlgn="base">
              <a:lnSpc>
                <a:spcPct val="90000"/>
              </a:lnSpc>
              <a:spcBef>
                <a:spcPct val="0"/>
              </a:spcBef>
              <a:spcAft>
                <a:spcPct val="0"/>
              </a:spcAft>
              <a:defRPr/>
            </a:pPr>
            <a:endParaRPr lang="de-DE" sz="1765" kern="0" dirty="0" err="1">
              <a:solidFill>
                <a:srgbClr val="353535"/>
              </a:solidFill>
              <a:latin typeface="Segoe UI Semilight"/>
              <a:ea typeface="Segoe UI" pitchFamily="34" charset="0"/>
              <a:cs typeface="Segoe UI" pitchFamily="34" charset="0"/>
            </a:endParaRPr>
          </a:p>
        </p:txBody>
      </p:sp>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73730" y="2122436"/>
            <a:ext cx="1262624" cy="1141471"/>
          </a:xfrm>
          <a:prstGeom prst="rect">
            <a:avLst/>
          </a:prstGeom>
        </p:spPr>
      </p:pic>
      <p:pic>
        <p:nvPicPr>
          <p:cNvPr id="4" name="Picture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451551" y="2137555"/>
            <a:ext cx="1302810" cy="1183207"/>
          </a:xfrm>
          <a:prstGeom prst="rect">
            <a:avLst/>
          </a:prstGeom>
        </p:spPr>
      </p:pic>
      <p:pic>
        <p:nvPicPr>
          <p:cNvPr id="5" name="Picture 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499334" y="2833615"/>
            <a:ext cx="182828" cy="150442"/>
          </a:xfrm>
          <a:prstGeom prst="rect">
            <a:avLst/>
          </a:prstGeom>
        </p:spPr>
      </p:pic>
      <p:pic>
        <p:nvPicPr>
          <p:cNvPr id="6" name="Picture 5"/>
          <p:cNvPicPr>
            <a:picLocks noChangeAspect="1"/>
          </p:cNvPicPr>
          <p:nvPr/>
        </p:nvPicPr>
        <p:blipFill>
          <a:blip r:embed="rId7">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2917897" y="1166750"/>
            <a:ext cx="3263803" cy="3268280"/>
          </a:xfrm>
          <a:prstGeom prst="rect">
            <a:avLst/>
          </a:prstGeom>
        </p:spPr>
      </p:pic>
      <p:sp>
        <p:nvSpPr>
          <p:cNvPr id="7" name="TextBox 6"/>
          <p:cNvSpPr txBox="1"/>
          <p:nvPr/>
        </p:nvSpPr>
        <p:spPr>
          <a:xfrm>
            <a:off x="1663737" y="1309086"/>
            <a:ext cx="606700" cy="363946"/>
          </a:xfrm>
          <a:prstGeom prst="rect">
            <a:avLst/>
          </a:prstGeom>
          <a:noFill/>
        </p:spPr>
        <p:txBody>
          <a:bodyPr wrap="square" rtlCol="0">
            <a:spAutoFit/>
          </a:bodyPr>
          <a:lstStyle/>
          <a:p>
            <a:pPr defTabSz="672366">
              <a:defRPr/>
            </a:pPr>
            <a:r>
              <a:rPr lang="en-US" sz="1765" kern="0" dirty="0">
                <a:gradFill>
                  <a:gsLst>
                    <a:gs pos="57576">
                      <a:srgbClr val="FFFFFF"/>
                    </a:gs>
                    <a:gs pos="35000">
                      <a:srgbClr val="FFFFFF"/>
                    </a:gs>
                  </a:gsLst>
                  <a:lin ang="5400000" scaled="0"/>
                </a:gradFill>
                <a:latin typeface="Segoe UI Light"/>
                <a:cs typeface="Arial" pitchFamily="34" charset="0"/>
              </a:rPr>
              <a:t>Plan</a:t>
            </a:r>
          </a:p>
        </p:txBody>
      </p:sp>
      <p:sp>
        <p:nvSpPr>
          <p:cNvPr id="8" name="TextBox 7"/>
          <p:cNvSpPr txBox="1"/>
          <p:nvPr/>
        </p:nvSpPr>
        <p:spPr>
          <a:xfrm>
            <a:off x="1279614" y="1116764"/>
            <a:ext cx="489236" cy="748538"/>
          </a:xfrm>
          <a:prstGeom prst="rect">
            <a:avLst/>
          </a:prstGeom>
          <a:noFill/>
        </p:spPr>
        <p:txBody>
          <a:bodyPr wrap="none" rtlCol="0">
            <a:spAutoFit/>
          </a:bodyPr>
          <a:lstStyle/>
          <a:p>
            <a:pPr defTabSz="672366">
              <a:defRPr/>
            </a:pPr>
            <a:r>
              <a:rPr lang="en-US" sz="4264" kern="0" dirty="0">
                <a:gradFill>
                  <a:gsLst>
                    <a:gs pos="57576">
                      <a:srgbClr val="FFFFFF"/>
                    </a:gs>
                    <a:gs pos="35000">
                      <a:srgbClr val="FFFFFF"/>
                    </a:gs>
                  </a:gsLst>
                  <a:lin ang="5400000" scaled="0"/>
                </a:gradFill>
                <a:latin typeface="Arial" pitchFamily="34" charset="0"/>
                <a:cs typeface="Arial" pitchFamily="34" charset="0"/>
              </a:rPr>
              <a:t>1</a:t>
            </a:r>
          </a:p>
        </p:txBody>
      </p:sp>
      <p:sp>
        <p:nvSpPr>
          <p:cNvPr id="9" name="TextBox 8"/>
          <p:cNvSpPr txBox="1"/>
          <p:nvPr/>
        </p:nvSpPr>
        <p:spPr>
          <a:xfrm>
            <a:off x="6652688" y="1240195"/>
            <a:ext cx="1744584" cy="363946"/>
          </a:xfrm>
          <a:prstGeom prst="rect">
            <a:avLst/>
          </a:prstGeom>
          <a:noFill/>
        </p:spPr>
        <p:txBody>
          <a:bodyPr wrap="square" rtlCol="0">
            <a:spAutoFit/>
          </a:bodyPr>
          <a:lstStyle/>
          <a:p>
            <a:pPr defTabSz="672366">
              <a:defRPr/>
            </a:pPr>
            <a:r>
              <a:rPr lang="en-US" sz="1765" kern="0" dirty="0">
                <a:gradFill>
                  <a:gsLst>
                    <a:gs pos="57576">
                      <a:srgbClr val="FFFFFF"/>
                    </a:gs>
                    <a:gs pos="35000">
                      <a:srgbClr val="FFFFFF"/>
                    </a:gs>
                  </a:gsLst>
                  <a:lin ang="5400000" scaled="0"/>
                </a:gradFill>
                <a:latin typeface="Segoe UI Light"/>
                <a:cs typeface="Arial" pitchFamily="34" charset="0"/>
              </a:rPr>
              <a:t>Monitor + Learn</a:t>
            </a:r>
          </a:p>
        </p:txBody>
      </p:sp>
      <p:sp>
        <p:nvSpPr>
          <p:cNvPr id="10" name="TextBox 9"/>
          <p:cNvSpPr txBox="1"/>
          <p:nvPr/>
        </p:nvSpPr>
        <p:spPr>
          <a:xfrm>
            <a:off x="6758324" y="4186979"/>
            <a:ext cx="889901" cy="363946"/>
          </a:xfrm>
          <a:prstGeom prst="rect">
            <a:avLst/>
          </a:prstGeom>
          <a:noFill/>
        </p:spPr>
        <p:txBody>
          <a:bodyPr wrap="square" rtlCol="0">
            <a:spAutoFit/>
          </a:bodyPr>
          <a:lstStyle/>
          <a:p>
            <a:pPr defTabSz="672366">
              <a:defRPr/>
            </a:pPr>
            <a:r>
              <a:rPr lang="en-US" sz="1765" kern="0" dirty="0">
                <a:gradFill>
                  <a:gsLst>
                    <a:gs pos="57576">
                      <a:srgbClr val="FFFFFF"/>
                    </a:gs>
                    <a:gs pos="35000">
                      <a:srgbClr val="FFFFFF"/>
                    </a:gs>
                  </a:gsLst>
                  <a:lin ang="5400000" scaled="0"/>
                </a:gradFill>
                <a:latin typeface="Segoe UI Light"/>
                <a:cs typeface="Arial" pitchFamily="34" charset="0"/>
              </a:rPr>
              <a:t>Release</a:t>
            </a:r>
          </a:p>
        </p:txBody>
      </p:sp>
      <p:sp>
        <p:nvSpPr>
          <p:cNvPr id="11" name="TextBox 10"/>
          <p:cNvSpPr txBox="1"/>
          <p:nvPr/>
        </p:nvSpPr>
        <p:spPr>
          <a:xfrm>
            <a:off x="1849242" y="4232231"/>
            <a:ext cx="1573578" cy="635559"/>
          </a:xfrm>
          <a:prstGeom prst="rect">
            <a:avLst/>
          </a:prstGeom>
          <a:noFill/>
        </p:spPr>
        <p:txBody>
          <a:bodyPr wrap="square" rtlCol="0">
            <a:spAutoFit/>
          </a:bodyPr>
          <a:lstStyle/>
          <a:p>
            <a:pPr defTabSz="672366">
              <a:defRPr/>
            </a:pPr>
            <a:r>
              <a:rPr lang="en-US" sz="1765" kern="0" dirty="0">
                <a:gradFill>
                  <a:gsLst>
                    <a:gs pos="57576">
                      <a:srgbClr val="FFFFFF"/>
                    </a:gs>
                    <a:gs pos="35000">
                      <a:srgbClr val="FFFFFF"/>
                    </a:gs>
                  </a:gsLst>
                  <a:lin ang="5400000" scaled="0"/>
                </a:gradFill>
                <a:latin typeface="Segoe UI Light"/>
                <a:cs typeface="Arial" pitchFamily="34" charset="0"/>
              </a:rPr>
              <a:t>Develop + Test</a:t>
            </a:r>
          </a:p>
        </p:txBody>
      </p:sp>
      <p:sp>
        <p:nvSpPr>
          <p:cNvPr id="12" name="TextBox 11"/>
          <p:cNvSpPr txBox="1"/>
          <p:nvPr/>
        </p:nvSpPr>
        <p:spPr>
          <a:xfrm>
            <a:off x="1412156" y="4039910"/>
            <a:ext cx="489236" cy="748538"/>
          </a:xfrm>
          <a:prstGeom prst="rect">
            <a:avLst/>
          </a:prstGeom>
          <a:noFill/>
        </p:spPr>
        <p:txBody>
          <a:bodyPr wrap="none" rtlCol="0">
            <a:spAutoFit/>
          </a:bodyPr>
          <a:lstStyle/>
          <a:p>
            <a:pPr defTabSz="672366">
              <a:defRPr/>
            </a:pPr>
            <a:r>
              <a:rPr lang="en-US" sz="4264" kern="0" dirty="0">
                <a:gradFill>
                  <a:gsLst>
                    <a:gs pos="57576">
                      <a:srgbClr val="FFFFFF"/>
                    </a:gs>
                    <a:gs pos="35000">
                      <a:srgbClr val="FFFFFF"/>
                    </a:gs>
                  </a:gsLst>
                  <a:lin ang="5400000" scaled="0"/>
                </a:gradFill>
                <a:latin typeface="Arial" pitchFamily="34" charset="0"/>
                <a:cs typeface="Arial" pitchFamily="34" charset="0"/>
              </a:rPr>
              <a:t>2</a:t>
            </a:r>
          </a:p>
        </p:txBody>
      </p:sp>
      <p:sp>
        <p:nvSpPr>
          <p:cNvPr id="13" name="TextBox 12"/>
          <p:cNvSpPr txBox="1"/>
          <p:nvPr/>
        </p:nvSpPr>
        <p:spPr>
          <a:xfrm>
            <a:off x="695789" y="2643651"/>
            <a:ext cx="1537246" cy="285206"/>
          </a:xfrm>
          <a:prstGeom prst="rect">
            <a:avLst/>
          </a:prstGeom>
          <a:noFill/>
        </p:spPr>
        <p:txBody>
          <a:bodyPr wrap="square" lIns="0" tIns="0" rIns="0" bIns="0" rtlCol="0">
            <a:spAutoFit/>
          </a:bodyPr>
          <a:lstStyle/>
          <a:p>
            <a:pPr algn="r" defTabSz="932205">
              <a:lnSpc>
                <a:spcPct val="90000"/>
              </a:lnSpc>
              <a:defRPr/>
            </a:pPr>
            <a:r>
              <a:rPr lang="en-US" sz="2059" kern="0" dirty="0">
                <a:gradFill>
                  <a:gsLst>
                    <a:gs pos="57576">
                      <a:srgbClr val="FFFFFF"/>
                    </a:gs>
                    <a:gs pos="35000">
                      <a:srgbClr val="FFFFFF"/>
                    </a:gs>
                  </a:gsLst>
                  <a:lin ang="5400000" scaled="0"/>
                </a:gradFill>
                <a:latin typeface="Segoe UI Light"/>
                <a:cs typeface="Segoe UI Semilight" panose="020B0402040204020203" pitchFamily="34" charset="0"/>
              </a:rPr>
              <a:t>Development</a:t>
            </a:r>
          </a:p>
        </p:txBody>
      </p:sp>
      <p:sp>
        <p:nvSpPr>
          <p:cNvPr id="14" name="TextBox 13"/>
          <p:cNvSpPr txBox="1"/>
          <p:nvPr/>
        </p:nvSpPr>
        <p:spPr>
          <a:xfrm>
            <a:off x="6871327" y="2643651"/>
            <a:ext cx="1269681" cy="285206"/>
          </a:xfrm>
          <a:prstGeom prst="rect">
            <a:avLst/>
          </a:prstGeom>
          <a:noFill/>
        </p:spPr>
        <p:txBody>
          <a:bodyPr wrap="square" lIns="0" tIns="0" rIns="0" bIns="0" rtlCol="0">
            <a:spAutoFit/>
          </a:bodyPr>
          <a:lstStyle/>
          <a:p>
            <a:pPr defTabSz="932205">
              <a:lnSpc>
                <a:spcPct val="90000"/>
              </a:lnSpc>
              <a:defRPr/>
            </a:pPr>
            <a:r>
              <a:rPr lang="en-US" sz="2059" kern="0" dirty="0">
                <a:gradFill>
                  <a:gsLst>
                    <a:gs pos="57576">
                      <a:srgbClr val="FFFFFF"/>
                    </a:gs>
                    <a:gs pos="35000">
                      <a:srgbClr val="FFFFFF"/>
                    </a:gs>
                  </a:gsLst>
                  <a:lin ang="5400000" scaled="0"/>
                </a:gradFill>
                <a:latin typeface="Segoe UI Light"/>
                <a:cs typeface="Segoe UI Semilight" panose="020B0402040204020203" pitchFamily="34" charset="0"/>
              </a:rPr>
              <a:t>Operations</a:t>
            </a:r>
          </a:p>
        </p:txBody>
      </p:sp>
      <p:sp>
        <p:nvSpPr>
          <p:cNvPr id="15" name="TextBox 14"/>
          <p:cNvSpPr txBox="1"/>
          <p:nvPr/>
        </p:nvSpPr>
        <p:spPr>
          <a:xfrm>
            <a:off x="6202609" y="1047872"/>
            <a:ext cx="489236" cy="748538"/>
          </a:xfrm>
          <a:prstGeom prst="rect">
            <a:avLst/>
          </a:prstGeom>
          <a:noFill/>
        </p:spPr>
        <p:txBody>
          <a:bodyPr wrap="none" rtlCol="0">
            <a:spAutoFit/>
          </a:bodyPr>
          <a:lstStyle/>
          <a:p>
            <a:pPr defTabSz="672366">
              <a:defRPr/>
            </a:pPr>
            <a:r>
              <a:rPr lang="en-US" sz="4264" kern="0" dirty="0">
                <a:gradFill>
                  <a:gsLst>
                    <a:gs pos="57576">
                      <a:srgbClr val="FFFFFF"/>
                    </a:gs>
                    <a:gs pos="35000">
                      <a:srgbClr val="FFFFFF"/>
                    </a:gs>
                  </a:gsLst>
                  <a:lin ang="5400000" scaled="0"/>
                </a:gradFill>
                <a:latin typeface="Arial" pitchFamily="34" charset="0"/>
                <a:cs typeface="Arial" pitchFamily="34" charset="0"/>
              </a:rPr>
              <a:t>4</a:t>
            </a:r>
          </a:p>
        </p:txBody>
      </p:sp>
      <p:sp>
        <p:nvSpPr>
          <p:cNvPr id="16" name="TextBox 15"/>
          <p:cNvSpPr txBox="1"/>
          <p:nvPr/>
        </p:nvSpPr>
        <p:spPr>
          <a:xfrm>
            <a:off x="6337057" y="3990224"/>
            <a:ext cx="489236" cy="748538"/>
          </a:xfrm>
          <a:prstGeom prst="rect">
            <a:avLst/>
          </a:prstGeom>
          <a:noFill/>
        </p:spPr>
        <p:txBody>
          <a:bodyPr wrap="none" rtlCol="0">
            <a:spAutoFit/>
          </a:bodyPr>
          <a:lstStyle/>
          <a:p>
            <a:pPr defTabSz="672366">
              <a:defRPr/>
            </a:pPr>
            <a:r>
              <a:rPr lang="en-US" sz="4264" kern="0" dirty="0">
                <a:gradFill>
                  <a:gsLst>
                    <a:gs pos="57576">
                      <a:srgbClr val="FFFFFF"/>
                    </a:gs>
                    <a:gs pos="35000">
                      <a:srgbClr val="FFFFFF"/>
                    </a:gs>
                  </a:gsLst>
                  <a:lin ang="5400000" scaled="0"/>
                </a:gradFill>
                <a:latin typeface="Arial" pitchFamily="34" charset="0"/>
                <a:cs typeface="Arial" pitchFamily="34" charset="0"/>
              </a:rPr>
              <a:t>3</a:t>
            </a:r>
          </a:p>
        </p:txBody>
      </p:sp>
      <p:sp>
        <p:nvSpPr>
          <p:cNvPr id="17" name="Freeform 10"/>
          <p:cNvSpPr>
            <a:spLocks/>
          </p:cNvSpPr>
          <p:nvPr/>
        </p:nvSpPr>
        <p:spPr bwMode="auto">
          <a:xfrm>
            <a:off x="2857617" y="2799173"/>
            <a:ext cx="1694563" cy="1695731"/>
          </a:xfrm>
          <a:custGeom>
            <a:avLst/>
            <a:gdLst>
              <a:gd name="T0" fmla="*/ 2679 w 2679"/>
              <a:gd name="T1" fmla="*/ 2679 h 2679"/>
              <a:gd name="T2" fmla="*/ 2679 w 2679"/>
              <a:gd name="T3" fmla="*/ 2679 h 2679"/>
              <a:gd name="T4" fmla="*/ 0 w 2679"/>
              <a:gd name="T5" fmla="*/ 0 h 2679"/>
              <a:gd name="T6" fmla="*/ 80 w 2679"/>
              <a:gd name="T7" fmla="*/ 0 h 2679"/>
              <a:gd name="T8" fmla="*/ 2679 w 2679"/>
              <a:gd name="T9" fmla="*/ 2599 h 2679"/>
              <a:gd name="T10" fmla="*/ 2679 w 2679"/>
              <a:gd name="T11" fmla="*/ 2679 h 2679"/>
              <a:gd name="T12" fmla="*/ 2679 w 2679"/>
              <a:gd name="T13" fmla="*/ 2679 h 2679"/>
            </a:gdLst>
            <a:ahLst/>
            <a:cxnLst>
              <a:cxn ang="0">
                <a:pos x="T0" y="T1"/>
              </a:cxn>
              <a:cxn ang="0">
                <a:pos x="T2" y="T3"/>
              </a:cxn>
              <a:cxn ang="0">
                <a:pos x="T4" y="T5"/>
              </a:cxn>
              <a:cxn ang="0">
                <a:pos x="T6" y="T7"/>
              </a:cxn>
              <a:cxn ang="0">
                <a:pos x="T8" y="T9"/>
              </a:cxn>
              <a:cxn ang="0">
                <a:pos x="T10" y="T11"/>
              </a:cxn>
              <a:cxn ang="0">
                <a:pos x="T12" y="T13"/>
              </a:cxn>
            </a:cxnLst>
            <a:rect l="0" t="0" r="r" b="b"/>
            <a:pathLst>
              <a:path w="2679" h="2679">
                <a:moveTo>
                  <a:pt x="2679" y="2679"/>
                </a:moveTo>
                <a:lnTo>
                  <a:pt x="2679" y="2679"/>
                </a:lnTo>
                <a:cubicBezTo>
                  <a:pt x="1202" y="2679"/>
                  <a:pt x="0" y="1477"/>
                  <a:pt x="0" y="0"/>
                </a:cubicBezTo>
                <a:lnTo>
                  <a:pt x="80" y="0"/>
                </a:lnTo>
                <a:cubicBezTo>
                  <a:pt x="80" y="1433"/>
                  <a:pt x="1246" y="2599"/>
                  <a:pt x="2679" y="2599"/>
                </a:cubicBezTo>
                <a:lnTo>
                  <a:pt x="2679" y="2679"/>
                </a:lnTo>
                <a:lnTo>
                  <a:pt x="2679" y="2679"/>
                </a:lnTo>
                <a:close/>
              </a:path>
            </a:pathLst>
          </a:custGeom>
          <a:noFill/>
          <a:ln w="22225" cap="flat">
            <a:noFill/>
            <a:prstDash val="solid"/>
            <a:miter lim="800000"/>
            <a:headEnd/>
            <a:tailEnd/>
          </a:ln>
          <a:extLst>
            <a:ext uri="{909E8E84-426E-40dd-AFC4-6F175D3DCCD1}">
              <a14:hiddenFill xmlns="" xmlns:p14="http://schemas.microsoft.com/office/powerpoint/2010/main" xmlns:mc="http://schemas.openxmlformats.org/markup-compatibility/2006" xmlns:a14="http://schemas.microsoft.com/office/drawing/2010/main">
                <a:solidFill>
                  <a:srgbClr val="FFFFFF"/>
                </a:solidFill>
              </a14:hiddenFill>
            </a:ext>
          </a:extLst>
        </p:spPr>
        <p:txBody>
          <a:bodyPr vert="horz" wrap="square" lIns="67222" tIns="33611" rIns="67222" bIns="33611" numCol="1" anchor="t" anchorCtr="0" compatLnSpc="1">
            <a:prstTxWarp prst="textNoShape">
              <a:avLst/>
            </a:prstTxWarp>
          </a:bodyPr>
          <a:lstStyle/>
          <a:p>
            <a:pPr defTabSz="672366">
              <a:defRPr/>
            </a:pPr>
            <a:endParaRPr lang="en-US" sz="1324" kern="0">
              <a:gradFill>
                <a:gsLst>
                  <a:gs pos="57576">
                    <a:srgbClr val="FFFFFF"/>
                  </a:gs>
                  <a:gs pos="35000">
                    <a:srgbClr val="FFFFFF"/>
                  </a:gs>
                </a:gsLst>
                <a:lin ang="5400000" scaled="0"/>
              </a:gradFill>
              <a:latin typeface="Segoe UI Semilight"/>
            </a:endParaRPr>
          </a:p>
        </p:txBody>
      </p:sp>
      <p:sp>
        <p:nvSpPr>
          <p:cNvPr id="18" name="Freeform 13"/>
          <p:cNvSpPr>
            <a:spLocks/>
          </p:cNvSpPr>
          <p:nvPr/>
        </p:nvSpPr>
        <p:spPr bwMode="auto">
          <a:xfrm>
            <a:off x="4552179" y="1104610"/>
            <a:ext cx="1694563" cy="1694563"/>
          </a:xfrm>
          <a:custGeom>
            <a:avLst/>
            <a:gdLst>
              <a:gd name="T0" fmla="*/ 2678 w 2678"/>
              <a:gd name="T1" fmla="*/ 2678 h 2678"/>
              <a:gd name="T2" fmla="*/ 2678 w 2678"/>
              <a:gd name="T3" fmla="*/ 2678 h 2678"/>
              <a:gd name="T4" fmla="*/ 2598 w 2678"/>
              <a:gd name="T5" fmla="*/ 2678 h 2678"/>
              <a:gd name="T6" fmla="*/ 0 w 2678"/>
              <a:gd name="T7" fmla="*/ 80 h 2678"/>
              <a:gd name="T8" fmla="*/ 0 w 2678"/>
              <a:gd name="T9" fmla="*/ 0 h 2678"/>
              <a:gd name="T10" fmla="*/ 2678 w 2678"/>
              <a:gd name="T11" fmla="*/ 2678 h 2678"/>
            </a:gdLst>
            <a:ahLst/>
            <a:cxnLst>
              <a:cxn ang="0">
                <a:pos x="T0" y="T1"/>
              </a:cxn>
              <a:cxn ang="0">
                <a:pos x="T2" y="T3"/>
              </a:cxn>
              <a:cxn ang="0">
                <a:pos x="T4" y="T5"/>
              </a:cxn>
              <a:cxn ang="0">
                <a:pos x="T6" y="T7"/>
              </a:cxn>
              <a:cxn ang="0">
                <a:pos x="T8" y="T9"/>
              </a:cxn>
              <a:cxn ang="0">
                <a:pos x="T10" y="T11"/>
              </a:cxn>
            </a:cxnLst>
            <a:rect l="0" t="0" r="r" b="b"/>
            <a:pathLst>
              <a:path w="2678" h="2678">
                <a:moveTo>
                  <a:pt x="2678" y="2678"/>
                </a:moveTo>
                <a:lnTo>
                  <a:pt x="2678" y="2678"/>
                </a:lnTo>
                <a:lnTo>
                  <a:pt x="2598" y="2678"/>
                </a:lnTo>
                <a:cubicBezTo>
                  <a:pt x="2598" y="1245"/>
                  <a:pt x="1432" y="80"/>
                  <a:pt x="0" y="80"/>
                </a:cubicBezTo>
                <a:lnTo>
                  <a:pt x="0" y="0"/>
                </a:lnTo>
                <a:cubicBezTo>
                  <a:pt x="1477" y="0"/>
                  <a:pt x="2678" y="1201"/>
                  <a:pt x="2678" y="2678"/>
                </a:cubicBezTo>
                <a:close/>
              </a:path>
            </a:pathLst>
          </a:custGeom>
          <a:solidFill>
            <a:srgbClr val="F6931A"/>
          </a:solidFill>
          <a:ln w="0">
            <a:noFill/>
            <a:prstDash val="solid"/>
            <a:round/>
            <a:headEnd/>
            <a:tailEnd/>
          </a:ln>
        </p:spPr>
        <p:txBody>
          <a:bodyPr vert="horz" wrap="square" lIns="67222" tIns="33611" rIns="67222" bIns="33611" numCol="1" anchor="t" anchorCtr="0" compatLnSpc="1">
            <a:prstTxWarp prst="textNoShape">
              <a:avLst/>
            </a:prstTxWarp>
          </a:bodyPr>
          <a:lstStyle/>
          <a:p>
            <a:pPr defTabSz="672366">
              <a:defRPr/>
            </a:pPr>
            <a:endParaRPr lang="en-US" sz="1324" kern="0">
              <a:gradFill>
                <a:gsLst>
                  <a:gs pos="57576">
                    <a:srgbClr val="FFFFFF"/>
                  </a:gs>
                  <a:gs pos="35000">
                    <a:srgbClr val="FFFFFF"/>
                  </a:gs>
                </a:gsLst>
                <a:lin ang="5400000" scaled="0"/>
              </a:gradFill>
              <a:latin typeface="Segoe UI Semilight"/>
            </a:endParaRPr>
          </a:p>
        </p:txBody>
      </p:sp>
      <p:sp>
        <p:nvSpPr>
          <p:cNvPr id="19" name="Freeform 7"/>
          <p:cNvSpPr>
            <a:spLocks/>
          </p:cNvSpPr>
          <p:nvPr/>
        </p:nvSpPr>
        <p:spPr bwMode="auto">
          <a:xfrm>
            <a:off x="2857617" y="1104610"/>
            <a:ext cx="1694563" cy="1694563"/>
          </a:xfrm>
          <a:custGeom>
            <a:avLst/>
            <a:gdLst>
              <a:gd name="T0" fmla="*/ 80 w 2679"/>
              <a:gd name="T1" fmla="*/ 2678 h 2678"/>
              <a:gd name="T2" fmla="*/ 80 w 2679"/>
              <a:gd name="T3" fmla="*/ 2678 h 2678"/>
              <a:gd name="T4" fmla="*/ 0 w 2679"/>
              <a:gd name="T5" fmla="*/ 2678 h 2678"/>
              <a:gd name="T6" fmla="*/ 2679 w 2679"/>
              <a:gd name="T7" fmla="*/ 0 h 2678"/>
              <a:gd name="T8" fmla="*/ 2679 w 2679"/>
              <a:gd name="T9" fmla="*/ 80 h 2678"/>
              <a:gd name="T10" fmla="*/ 80 w 2679"/>
              <a:gd name="T11" fmla="*/ 2678 h 2678"/>
            </a:gdLst>
            <a:ahLst/>
            <a:cxnLst>
              <a:cxn ang="0">
                <a:pos x="T0" y="T1"/>
              </a:cxn>
              <a:cxn ang="0">
                <a:pos x="T2" y="T3"/>
              </a:cxn>
              <a:cxn ang="0">
                <a:pos x="T4" y="T5"/>
              </a:cxn>
              <a:cxn ang="0">
                <a:pos x="T6" y="T7"/>
              </a:cxn>
              <a:cxn ang="0">
                <a:pos x="T8" y="T9"/>
              </a:cxn>
              <a:cxn ang="0">
                <a:pos x="T10" y="T11"/>
              </a:cxn>
            </a:cxnLst>
            <a:rect l="0" t="0" r="r" b="b"/>
            <a:pathLst>
              <a:path w="2679" h="2678">
                <a:moveTo>
                  <a:pt x="80" y="2678"/>
                </a:moveTo>
                <a:lnTo>
                  <a:pt x="80" y="2678"/>
                </a:lnTo>
                <a:lnTo>
                  <a:pt x="0" y="2678"/>
                </a:lnTo>
                <a:cubicBezTo>
                  <a:pt x="0" y="1201"/>
                  <a:pt x="1202" y="0"/>
                  <a:pt x="2679" y="0"/>
                </a:cubicBezTo>
                <a:lnTo>
                  <a:pt x="2679" y="80"/>
                </a:lnTo>
                <a:cubicBezTo>
                  <a:pt x="1246" y="80"/>
                  <a:pt x="80" y="1245"/>
                  <a:pt x="80" y="2678"/>
                </a:cubicBezTo>
                <a:close/>
              </a:path>
            </a:pathLst>
          </a:custGeom>
          <a:solidFill>
            <a:srgbClr val="BAD80A"/>
          </a:solidFill>
          <a:ln w="0">
            <a:noFill/>
            <a:prstDash val="solid"/>
            <a:round/>
            <a:headEnd/>
            <a:tailEnd/>
          </a:ln>
        </p:spPr>
        <p:txBody>
          <a:bodyPr vert="horz" wrap="square" lIns="67222" tIns="33611" rIns="67222" bIns="33611" numCol="1" anchor="t" anchorCtr="0" compatLnSpc="1">
            <a:prstTxWarp prst="textNoShape">
              <a:avLst/>
            </a:prstTxWarp>
          </a:bodyPr>
          <a:lstStyle/>
          <a:p>
            <a:pPr defTabSz="672366">
              <a:defRPr/>
            </a:pPr>
            <a:endParaRPr lang="en-US" sz="1324" kern="0">
              <a:gradFill>
                <a:gsLst>
                  <a:gs pos="57576">
                    <a:srgbClr val="FFFFFF"/>
                  </a:gs>
                  <a:gs pos="35000">
                    <a:srgbClr val="FFFFFF"/>
                  </a:gs>
                </a:gsLst>
                <a:lin ang="5400000" scaled="0"/>
              </a:gradFill>
              <a:latin typeface="Segoe UI Semilight"/>
            </a:endParaRPr>
          </a:p>
        </p:txBody>
      </p:sp>
      <p:sp>
        <p:nvSpPr>
          <p:cNvPr id="20" name="Freeform 9"/>
          <p:cNvSpPr>
            <a:spLocks/>
          </p:cNvSpPr>
          <p:nvPr/>
        </p:nvSpPr>
        <p:spPr bwMode="auto">
          <a:xfrm>
            <a:off x="2857617" y="2799173"/>
            <a:ext cx="1694563" cy="1695731"/>
          </a:xfrm>
          <a:custGeom>
            <a:avLst/>
            <a:gdLst>
              <a:gd name="T0" fmla="*/ 2679 w 2679"/>
              <a:gd name="T1" fmla="*/ 2679 h 2679"/>
              <a:gd name="T2" fmla="*/ 2679 w 2679"/>
              <a:gd name="T3" fmla="*/ 2679 h 2679"/>
              <a:gd name="T4" fmla="*/ 0 w 2679"/>
              <a:gd name="T5" fmla="*/ 0 h 2679"/>
              <a:gd name="T6" fmla="*/ 80 w 2679"/>
              <a:gd name="T7" fmla="*/ 0 h 2679"/>
              <a:gd name="T8" fmla="*/ 2679 w 2679"/>
              <a:gd name="T9" fmla="*/ 2599 h 2679"/>
              <a:gd name="T10" fmla="*/ 2679 w 2679"/>
              <a:gd name="T11" fmla="*/ 2679 h 2679"/>
            </a:gdLst>
            <a:ahLst/>
            <a:cxnLst>
              <a:cxn ang="0">
                <a:pos x="T0" y="T1"/>
              </a:cxn>
              <a:cxn ang="0">
                <a:pos x="T2" y="T3"/>
              </a:cxn>
              <a:cxn ang="0">
                <a:pos x="T4" y="T5"/>
              </a:cxn>
              <a:cxn ang="0">
                <a:pos x="T6" y="T7"/>
              </a:cxn>
              <a:cxn ang="0">
                <a:pos x="T8" y="T9"/>
              </a:cxn>
              <a:cxn ang="0">
                <a:pos x="T10" y="T11"/>
              </a:cxn>
            </a:cxnLst>
            <a:rect l="0" t="0" r="r" b="b"/>
            <a:pathLst>
              <a:path w="2679" h="2679">
                <a:moveTo>
                  <a:pt x="2679" y="2679"/>
                </a:moveTo>
                <a:lnTo>
                  <a:pt x="2679" y="2679"/>
                </a:lnTo>
                <a:cubicBezTo>
                  <a:pt x="1202" y="2679"/>
                  <a:pt x="0" y="1477"/>
                  <a:pt x="0" y="0"/>
                </a:cubicBezTo>
                <a:lnTo>
                  <a:pt x="80" y="0"/>
                </a:lnTo>
                <a:cubicBezTo>
                  <a:pt x="80" y="1433"/>
                  <a:pt x="1246" y="2599"/>
                  <a:pt x="2679" y="2599"/>
                </a:cubicBezTo>
                <a:lnTo>
                  <a:pt x="2679" y="2679"/>
                </a:lnTo>
                <a:close/>
              </a:path>
            </a:pathLst>
          </a:custGeom>
          <a:solidFill>
            <a:srgbClr val="C92424"/>
          </a:solidFill>
          <a:ln w="0">
            <a:noFill/>
            <a:prstDash val="solid"/>
            <a:round/>
            <a:headEnd/>
            <a:tailEnd/>
          </a:ln>
        </p:spPr>
        <p:txBody>
          <a:bodyPr vert="horz" wrap="square" lIns="67222" tIns="33611" rIns="67222" bIns="33611" numCol="1" anchor="t" anchorCtr="0" compatLnSpc="1">
            <a:prstTxWarp prst="textNoShape">
              <a:avLst/>
            </a:prstTxWarp>
          </a:bodyPr>
          <a:lstStyle/>
          <a:p>
            <a:pPr defTabSz="672366">
              <a:defRPr/>
            </a:pPr>
            <a:endParaRPr lang="en-US" sz="1324" kern="0">
              <a:gradFill>
                <a:gsLst>
                  <a:gs pos="57576">
                    <a:srgbClr val="FFFFFF"/>
                  </a:gs>
                  <a:gs pos="35000">
                    <a:srgbClr val="FFFFFF"/>
                  </a:gs>
                </a:gsLst>
                <a:lin ang="5400000" scaled="0"/>
              </a:gradFill>
              <a:latin typeface="Segoe UI Semilight"/>
            </a:endParaRPr>
          </a:p>
        </p:txBody>
      </p:sp>
      <p:sp>
        <p:nvSpPr>
          <p:cNvPr id="21" name="Freeform 11"/>
          <p:cNvSpPr>
            <a:spLocks/>
          </p:cNvSpPr>
          <p:nvPr/>
        </p:nvSpPr>
        <p:spPr bwMode="auto">
          <a:xfrm>
            <a:off x="4552179" y="2799173"/>
            <a:ext cx="1694563" cy="1695731"/>
          </a:xfrm>
          <a:custGeom>
            <a:avLst/>
            <a:gdLst>
              <a:gd name="T0" fmla="*/ 0 w 2678"/>
              <a:gd name="T1" fmla="*/ 2679 h 2679"/>
              <a:gd name="T2" fmla="*/ 0 w 2678"/>
              <a:gd name="T3" fmla="*/ 2679 h 2679"/>
              <a:gd name="T4" fmla="*/ 0 w 2678"/>
              <a:gd name="T5" fmla="*/ 2599 h 2679"/>
              <a:gd name="T6" fmla="*/ 2598 w 2678"/>
              <a:gd name="T7" fmla="*/ 0 h 2679"/>
              <a:gd name="T8" fmla="*/ 2678 w 2678"/>
              <a:gd name="T9" fmla="*/ 0 h 2679"/>
              <a:gd name="T10" fmla="*/ 0 w 2678"/>
              <a:gd name="T11" fmla="*/ 2679 h 2679"/>
            </a:gdLst>
            <a:ahLst/>
            <a:cxnLst>
              <a:cxn ang="0">
                <a:pos x="T0" y="T1"/>
              </a:cxn>
              <a:cxn ang="0">
                <a:pos x="T2" y="T3"/>
              </a:cxn>
              <a:cxn ang="0">
                <a:pos x="T4" y="T5"/>
              </a:cxn>
              <a:cxn ang="0">
                <a:pos x="T6" y="T7"/>
              </a:cxn>
              <a:cxn ang="0">
                <a:pos x="T8" y="T9"/>
              </a:cxn>
              <a:cxn ang="0">
                <a:pos x="T10" y="T11"/>
              </a:cxn>
            </a:cxnLst>
            <a:rect l="0" t="0" r="r" b="b"/>
            <a:pathLst>
              <a:path w="2678" h="2679">
                <a:moveTo>
                  <a:pt x="0" y="2679"/>
                </a:moveTo>
                <a:lnTo>
                  <a:pt x="0" y="2679"/>
                </a:lnTo>
                <a:lnTo>
                  <a:pt x="0" y="2599"/>
                </a:lnTo>
                <a:cubicBezTo>
                  <a:pt x="1432" y="2599"/>
                  <a:pt x="2598" y="1433"/>
                  <a:pt x="2598" y="0"/>
                </a:cubicBezTo>
                <a:lnTo>
                  <a:pt x="2678" y="0"/>
                </a:lnTo>
                <a:cubicBezTo>
                  <a:pt x="2678" y="1477"/>
                  <a:pt x="1477" y="2679"/>
                  <a:pt x="0" y="2679"/>
                </a:cubicBezTo>
                <a:close/>
              </a:path>
            </a:pathLst>
          </a:custGeom>
          <a:solidFill>
            <a:srgbClr val="4CC8F4"/>
          </a:solidFill>
          <a:ln w="0">
            <a:solidFill>
              <a:srgbClr val="4CC8F4"/>
            </a:solidFill>
            <a:prstDash val="solid"/>
            <a:round/>
            <a:headEnd/>
            <a:tailEnd/>
          </a:ln>
        </p:spPr>
        <p:txBody>
          <a:bodyPr vert="horz" wrap="square" lIns="67222" tIns="33611" rIns="67222" bIns="33611" numCol="1" anchor="t" anchorCtr="0" compatLnSpc="1">
            <a:prstTxWarp prst="textNoShape">
              <a:avLst/>
            </a:prstTxWarp>
          </a:bodyPr>
          <a:lstStyle/>
          <a:p>
            <a:pPr defTabSz="672366">
              <a:defRPr/>
            </a:pPr>
            <a:endParaRPr lang="en-US" sz="1324" kern="0">
              <a:gradFill>
                <a:gsLst>
                  <a:gs pos="57576">
                    <a:srgbClr val="FFFFFF"/>
                  </a:gs>
                  <a:gs pos="35000">
                    <a:srgbClr val="FFFFFF"/>
                  </a:gs>
                </a:gsLst>
                <a:lin ang="5400000" scaled="0"/>
              </a:gradFill>
              <a:latin typeface="Segoe UI Semilight"/>
            </a:endParaRPr>
          </a:p>
        </p:txBody>
      </p:sp>
      <p:sp>
        <p:nvSpPr>
          <p:cNvPr id="22" name="Freeform 14"/>
          <p:cNvSpPr>
            <a:spLocks/>
          </p:cNvSpPr>
          <p:nvPr/>
        </p:nvSpPr>
        <p:spPr bwMode="auto">
          <a:xfrm>
            <a:off x="4552179" y="1104610"/>
            <a:ext cx="1694563" cy="1694563"/>
          </a:xfrm>
          <a:custGeom>
            <a:avLst/>
            <a:gdLst>
              <a:gd name="T0" fmla="*/ 2678 w 2678"/>
              <a:gd name="T1" fmla="*/ 2678 h 2678"/>
              <a:gd name="T2" fmla="*/ 2678 w 2678"/>
              <a:gd name="T3" fmla="*/ 2678 h 2678"/>
              <a:gd name="T4" fmla="*/ 2598 w 2678"/>
              <a:gd name="T5" fmla="*/ 2678 h 2678"/>
              <a:gd name="T6" fmla="*/ 0 w 2678"/>
              <a:gd name="T7" fmla="*/ 80 h 2678"/>
              <a:gd name="T8" fmla="*/ 0 w 2678"/>
              <a:gd name="T9" fmla="*/ 0 h 2678"/>
              <a:gd name="T10" fmla="*/ 2678 w 2678"/>
              <a:gd name="T11" fmla="*/ 2678 h 2678"/>
              <a:gd name="T12" fmla="*/ 2678 w 2678"/>
              <a:gd name="T13" fmla="*/ 2678 h 2678"/>
            </a:gdLst>
            <a:ahLst/>
            <a:cxnLst>
              <a:cxn ang="0">
                <a:pos x="T0" y="T1"/>
              </a:cxn>
              <a:cxn ang="0">
                <a:pos x="T2" y="T3"/>
              </a:cxn>
              <a:cxn ang="0">
                <a:pos x="T4" y="T5"/>
              </a:cxn>
              <a:cxn ang="0">
                <a:pos x="T6" y="T7"/>
              </a:cxn>
              <a:cxn ang="0">
                <a:pos x="T8" y="T9"/>
              </a:cxn>
              <a:cxn ang="0">
                <a:pos x="T10" y="T11"/>
              </a:cxn>
              <a:cxn ang="0">
                <a:pos x="T12" y="T13"/>
              </a:cxn>
            </a:cxnLst>
            <a:rect l="0" t="0" r="r" b="b"/>
            <a:pathLst>
              <a:path w="2678" h="2678">
                <a:moveTo>
                  <a:pt x="2678" y="2678"/>
                </a:moveTo>
                <a:lnTo>
                  <a:pt x="2678" y="2678"/>
                </a:lnTo>
                <a:lnTo>
                  <a:pt x="2598" y="2678"/>
                </a:lnTo>
                <a:cubicBezTo>
                  <a:pt x="2598" y="1245"/>
                  <a:pt x="1432" y="80"/>
                  <a:pt x="0" y="80"/>
                </a:cubicBezTo>
                <a:lnTo>
                  <a:pt x="0" y="0"/>
                </a:lnTo>
                <a:cubicBezTo>
                  <a:pt x="1477" y="0"/>
                  <a:pt x="2678" y="1201"/>
                  <a:pt x="2678" y="2678"/>
                </a:cubicBezTo>
                <a:lnTo>
                  <a:pt x="2678" y="2678"/>
                </a:lnTo>
                <a:close/>
              </a:path>
            </a:pathLst>
          </a:custGeom>
          <a:noFill/>
          <a:ln w="22225" cap="flat">
            <a:noFill/>
            <a:prstDash val="solid"/>
            <a:miter lim="800000"/>
            <a:headEnd/>
            <a:tailEnd/>
          </a:ln>
          <a:extLst>
            <a:ext uri="{909E8E84-426E-40dd-AFC4-6F175D3DCCD1}">
              <a14:hiddenFill xmlns="" xmlns:p14="http://schemas.microsoft.com/office/powerpoint/2010/main" xmlns:mc="http://schemas.openxmlformats.org/markup-compatibility/2006" xmlns:a14="http://schemas.microsoft.com/office/drawing/2010/main">
                <a:solidFill>
                  <a:srgbClr val="FFFFFF"/>
                </a:solidFill>
              </a14:hiddenFill>
            </a:ext>
          </a:extLst>
        </p:spPr>
        <p:txBody>
          <a:bodyPr vert="horz" wrap="square" lIns="67222" tIns="33611" rIns="67222" bIns="33611" numCol="1" anchor="t" anchorCtr="0" compatLnSpc="1">
            <a:prstTxWarp prst="textNoShape">
              <a:avLst/>
            </a:prstTxWarp>
          </a:bodyPr>
          <a:lstStyle/>
          <a:p>
            <a:pPr defTabSz="672366">
              <a:defRPr/>
            </a:pPr>
            <a:endParaRPr lang="en-US" sz="1324" kern="0">
              <a:gradFill>
                <a:gsLst>
                  <a:gs pos="57576">
                    <a:srgbClr val="FFFFFF"/>
                  </a:gs>
                  <a:gs pos="35000">
                    <a:srgbClr val="FFFFFF"/>
                  </a:gs>
                </a:gsLst>
                <a:lin ang="5400000" scaled="0"/>
              </a:gradFill>
              <a:latin typeface="Segoe UI Semilight"/>
            </a:endParaRPr>
          </a:p>
        </p:txBody>
      </p:sp>
      <p:sp>
        <p:nvSpPr>
          <p:cNvPr id="24" name="Title 4"/>
          <p:cNvSpPr txBox="1">
            <a:spLocks/>
          </p:cNvSpPr>
          <p:nvPr/>
        </p:nvSpPr>
        <p:spPr>
          <a:xfrm>
            <a:off x="202551" y="220475"/>
            <a:ext cx="8740640" cy="673792"/>
          </a:xfrm>
          <a:prstGeom prst="rect">
            <a:avLst/>
          </a:prstGeom>
        </p:spPr>
        <p:txBody>
          <a:bodyPr/>
          <a:lstStyle>
            <a:lvl1pPr algn="l" defTabSz="931710" rtl="0" eaLnBrk="1" latinLnBrk="0" hangingPunct="1">
              <a:lnSpc>
                <a:spcPct val="90000"/>
              </a:lnSpc>
              <a:spcBef>
                <a:spcPct val="0"/>
              </a:spcBef>
              <a:buNone/>
              <a:defRPr lang="en-US" sz="5394" b="0" kern="1200" cap="none" spc="-102" baseline="0" dirty="0" smtClean="0">
                <a:ln w="3175">
                  <a:noFill/>
                </a:ln>
                <a:solidFill>
                  <a:srgbClr val="505050"/>
                </a:solidFill>
                <a:effectLst/>
                <a:latin typeface="+mj-lt"/>
                <a:ea typeface="+mn-ea"/>
                <a:cs typeface="Segoe UI" pitchFamily="34" charset="0"/>
              </a:defRPr>
            </a:lvl1pPr>
          </a:lstStyle>
          <a:p>
            <a:pPr defTabSz="685094">
              <a:defRPr/>
            </a:pPr>
            <a:r>
              <a:rPr lang="de-DE" sz="3529" spc="0" dirty="0">
                <a:solidFill>
                  <a:srgbClr val="FFFFFF"/>
                </a:solidFill>
                <a:latin typeface="Segoe UI Light"/>
              </a:rPr>
              <a:t>DevOps lifecycle</a:t>
            </a:r>
          </a:p>
        </p:txBody>
      </p:sp>
    </p:spTree>
    <p:extLst>
      <p:ext uri="{BB962C8B-B14F-4D97-AF65-F5344CB8AC3E}">
        <p14:creationId xmlns:p14="http://schemas.microsoft.com/office/powerpoint/2010/main" val="8356939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xmlns:a14="http://schemas.microsoft.com/office/drawing/2010/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p:cTn id="7" dur="500" fill="hold"/>
                                        <p:tgtEl>
                                          <p:spTgt spid="19"/>
                                        </p:tgtEl>
                                        <p:attrNameLst>
                                          <p:attrName>ppt_w</p:attrName>
                                        </p:attrNameLst>
                                      </p:cBhvr>
                                      <p:tavLst>
                                        <p:tav tm="0">
                                          <p:val>
                                            <p:fltVal val="0"/>
                                          </p:val>
                                        </p:tav>
                                        <p:tav tm="100000">
                                          <p:val>
                                            <p:strVal val="#ppt_w"/>
                                          </p:val>
                                        </p:tav>
                                      </p:tavLst>
                                    </p:anim>
                                    <p:anim calcmode="lin" valueType="num">
                                      <p:cBhvr>
                                        <p:cTn id="8" dur="500" fill="hold"/>
                                        <p:tgtEl>
                                          <p:spTgt spid="19"/>
                                        </p:tgtEl>
                                        <p:attrNameLst>
                                          <p:attrName>ppt_h</p:attrName>
                                        </p:attrNameLst>
                                      </p:cBhvr>
                                      <p:tavLst>
                                        <p:tav tm="0">
                                          <p:val>
                                            <p:fltVal val="0"/>
                                          </p:val>
                                        </p:tav>
                                        <p:tav tm="100000">
                                          <p:val>
                                            <p:strVal val="#ppt_h"/>
                                          </p:val>
                                        </p:tav>
                                      </p:tavLst>
                                    </p:anim>
                                  </p:childTnLst>
                                </p:cTn>
                              </p:par>
                              <p:par>
                                <p:cTn id="9" presetID="23" presetClass="entr" presetSubtype="16"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p:cTn id="11" dur="500" fill="hold"/>
                                        <p:tgtEl>
                                          <p:spTgt spid="8"/>
                                        </p:tgtEl>
                                        <p:attrNameLst>
                                          <p:attrName>ppt_w</p:attrName>
                                        </p:attrNameLst>
                                      </p:cBhvr>
                                      <p:tavLst>
                                        <p:tav tm="0">
                                          <p:val>
                                            <p:fltVal val="0"/>
                                          </p:val>
                                        </p:tav>
                                        <p:tav tm="100000">
                                          <p:val>
                                            <p:strVal val="#ppt_w"/>
                                          </p:val>
                                        </p:tav>
                                      </p:tavLst>
                                    </p:anim>
                                    <p:anim calcmode="lin" valueType="num">
                                      <p:cBhvr>
                                        <p:cTn id="12" dur="500" fill="hold"/>
                                        <p:tgtEl>
                                          <p:spTgt spid="8"/>
                                        </p:tgtEl>
                                        <p:attrNameLst>
                                          <p:attrName>ppt_h</p:attrName>
                                        </p:attrNameLst>
                                      </p:cBhvr>
                                      <p:tavLst>
                                        <p:tav tm="0">
                                          <p:val>
                                            <p:fltVal val="0"/>
                                          </p:val>
                                        </p:tav>
                                        <p:tav tm="100000">
                                          <p:val>
                                            <p:strVal val="#ppt_h"/>
                                          </p:val>
                                        </p:tav>
                                      </p:tavLst>
                                    </p:anim>
                                  </p:childTnLst>
                                </p:cTn>
                              </p:par>
                              <p:par>
                                <p:cTn id="13" presetID="23" presetClass="entr" presetSubtype="16"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p:cTn id="15" dur="500" fill="hold"/>
                                        <p:tgtEl>
                                          <p:spTgt spid="7"/>
                                        </p:tgtEl>
                                        <p:attrNameLst>
                                          <p:attrName>ppt_w</p:attrName>
                                        </p:attrNameLst>
                                      </p:cBhvr>
                                      <p:tavLst>
                                        <p:tav tm="0">
                                          <p:val>
                                            <p:fltVal val="0"/>
                                          </p:val>
                                        </p:tav>
                                        <p:tav tm="100000">
                                          <p:val>
                                            <p:strVal val="#ppt_w"/>
                                          </p:val>
                                        </p:tav>
                                      </p:tavLst>
                                    </p:anim>
                                    <p:anim calcmode="lin" valueType="num">
                                      <p:cBhvr>
                                        <p:cTn id="16" dur="500" fill="hold"/>
                                        <p:tgtEl>
                                          <p:spTgt spid="7"/>
                                        </p:tgtEl>
                                        <p:attrNameLst>
                                          <p:attrName>ppt_h</p:attrName>
                                        </p:attrNameLst>
                                      </p:cBhvr>
                                      <p:tavLst>
                                        <p:tav tm="0">
                                          <p:val>
                                            <p:fltVal val="0"/>
                                          </p:val>
                                        </p:tav>
                                        <p:tav tm="100000">
                                          <p:val>
                                            <p:strVal val="#ppt_h"/>
                                          </p:val>
                                        </p:tav>
                                      </p:tavLst>
                                    </p:anim>
                                  </p:childTnLst>
                                </p:cTn>
                              </p:par>
                            </p:childTnLst>
                          </p:cTn>
                        </p:par>
                        <p:par>
                          <p:cTn id="17" fill="hold">
                            <p:stCondLst>
                              <p:cond delay="500"/>
                            </p:stCondLst>
                            <p:childTnLst>
                              <p:par>
                                <p:cTn id="18" presetID="23" presetClass="entr" presetSubtype="16" fill="hold" grpId="0" nodeType="afterEffect">
                                  <p:stCondLst>
                                    <p:cond delay="0"/>
                                  </p:stCondLst>
                                  <p:childTnLst>
                                    <p:set>
                                      <p:cBhvr>
                                        <p:cTn id="19" dur="1" fill="hold">
                                          <p:stCondLst>
                                            <p:cond delay="0"/>
                                          </p:stCondLst>
                                        </p:cTn>
                                        <p:tgtEl>
                                          <p:spTgt spid="20"/>
                                        </p:tgtEl>
                                        <p:attrNameLst>
                                          <p:attrName>style.visibility</p:attrName>
                                        </p:attrNameLst>
                                      </p:cBhvr>
                                      <p:to>
                                        <p:strVal val="visible"/>
                                      </p:to>
                                    </p:set>
                                    <p:anim calcmode="lin" valueType="num">
                                      <p:cBhvr>
                                        <p:cTn id="20" dur="500" fill="hold"/>
                                        <p:tgtEl>
                                          <p:spTgt spid="20"/>
                                        </p:tgtEl>
                                        <p:attrNameLst>
                                          <p:attrName>ppt_w</p:attrName>
                                        </p:attrNameLst>
                                      </p:cBhvr>
                                      <p:tavLst>
                                        <p:tav tm="0">
                                          <p:val>
                                            <p:fltVal val="0"/>
                                          </p:val>
                                        </p:tav>
                                        <p:tav tm="100000">
                                          <p:val>
                                            <p:strVal val="#ppt_w"/>
                                          </p:val>
                                        </p:tav>
                                      </p:tavLst>
                                    </p:anim>
                                    <p:anim calcmode="lin" valueType="num">
                                      <p:cBhvr>
                                        <p:cTn id="21" dur="500" fill="hold"/>
                                        <p:tgtEl>
                                          <p:spTgt spid="20"/>
                                        </p:tgtEl>
                                        <p:attrNameLst>
                                          <p:attrName>ppt_h</p:attrName>
                                        </p:attrNameLst>
                                      </p:cBhvr>
                                      <p:tavLst>
                                        <p:tav tm="0">
                                          <p:val>
                                            <p:fltVal val="0"/>
                                          </p:val>
                                        </p:tav>
                                        <p:tav tm="100000">
                                          <p:val>
                                            <p:strVal val="#ppt_h"/>
                                          </p:val>
                                        </p:tav>
                                      </p:tavLst>
                                    </p:anim>
                                  </p:childTnLst>
                                </p:cTn>
                              </p:par>
                              <p:par>
                                <p:cTn id="22" presetID="23" presetClass="entr" presetSubtype="16"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 calcmode="lin" valueType="num">
                                      <p:cBhvr>
                                        <p:cTn id="24" dur="500" fill="hold"/>
                                        <p:tgtEl>
                                          <p:spTgt spid="12"/>
                                        </p:tgtEl>
                                        <p:attrNameLst>
                                          <p:attrName>ppt_w</p:attrName>
                                        </p:attrNameLst>
                                      </p:cBhvr>
                                      <p:tavLst>
                                        <p:tav tm="0">
                                          <p:val>
                                            <p:fltVal val="0"/>
                                          </p:val>
                                        </p:tav>
                                        <p:tav tm="100000">
                                          <p:val>
                                            <p:strVal val="#ppt_w"/>
                                          </p:val>
                                        </p:tav>
                                      </p:tavLst>
                                    </p:anim>
                                    <p:anim calcmode="lin" valueType="num">
                                      <p:cBhvr>
                                        <p:cTn id="25" dur="500" fill="hold"/>
                                        <p:tgtEl>
                                          <p:spTgt spid="12"/>
                                        </p:tgtEl>
                                        <p:attrNameLst>
                                          <p:attrName>ppt_h</p:attrName>
                                        </p:attrNameLst>
                                      </p:cBhvr>
                                      <p:tavLst>
                                        <p:tav tm="0">
                                          <p:val>
                                            <p:fltVal val="0"/>
                                          </p:val>
                                        </p:tav>
                                        <p:tav tm="100000">
                                          <p:val>
                                            <p:strVal val="#ppt_h"/>
                                          </p:val>
                                        </p:tav>
                                      </p:tavLst>
                                    </p:anim>
                                  </p:childTnLst>
                                </p:cTn>
                              </p:par>
                              <p:par>
                                <p:cTn id="26" presetID="23" presetClass="entr" presetSubtype="16" fill="hold" grpId="0" nodeType="withEffect">
                                  <p:stCondLst>
                                    <p:cond delay="0"/>
                                  </p:stCondLst>
                                  <p:childTnLst>
                                    <p:set>
                                      <p:cBhvr>
                                        <p:cTn id="27" dur="1" fill="hold">
                                          <p:stCondLst>
                                            <p:cond delay="0"/>
                                          </p:stCondLst>
                                        </p:cTn>
                                        <p:tgtEl>
                                          <p:spTgt spid="11"/>
                                        </p:tgtEl>
                                        <p:attrNameLst>
                                          <p:attrName>style.visibility</p:attrName>
                                        </p:attrNameLst>
                                      </p:cBhvr>
                                      <p:to>
                                        <p:strVal val="visible"/>
                                      </p:to>
                                    </p:set>
                                    <p:anim calcmode="lin" valueType="num">
                                      <p:cBhvr>
                                        <p:cTn id="28" dur="500" fill="hold"/>
                                        <p:tgtEl>
                                          <p:spTgt spid="11"/>
                                        </p:tgtEl>
                                        <p:attrNameLst>
                                          <p:attrName>ppt_w</p:attrName>
                                        </p:attrNameLst>
                                      </p:cBhvr>
                                      <p:tavLst>
                                        <p:tav tm="0">
                                          <p:val>
                                            <p:fltVal val="0"/>
                                          </p:val>
                                        </p:tav>
                                        <p:tav tm="100000">
                                          <p:val>
                                            <p:strVal val="#ppt_w"/>
                                          </p:val>
                                        </p:tav>
                                      </p:tavLst>
                                    </p:anim>
                                    <p:anim calcmode="lin" valueType="num">
                                      <p:cBhvr>
                                        <p:cTn id="29" dur="500" fill="hold"/>
                                        <p:tgtEl>
                                          <p:spTgt spid="11"/>
                                        </p:tgtEl>
                                        <p:attrNameLst>
                                          <p:attrName>ppt_h</p:attrName>
                                        </p:attrNameLst>
                                      </p:cBhvr>
                                      <p:tavLst>
                                        <p:tav tm="0">
                                          <p:val>
                                            <p:fltVal val="0"/>
                                          </p:val>
                                        </p:tav>
                                        <p:tav tm="100000">
                                          <p:val>
                                            <p:strVal val="#ppt_h"/>
                                          </p:val>
                                        </p:tav>
                                      </p:tavLst>
                                    </p:anim>
                                  </p:childTnLst>
                                </p:cTn>
                              </p:par>
                            </p:childTnLst>
                          </p:cTn>
                        </p:par>
                        <p:par>
                          <p:cTn id="30" fill="hold">
                            <p:stCondLst>
                              <p:cond delay="1000"/>
                            </p:stCondLst>
                            <p:childTnLst>
                              <p:par>
                                <p:cTn id="31" presetID="23" presetClass="entr" presetSubtype="16" fill="hold" grpId="0" nodeType="afterEffect">
                                  <p:stCondLst>
                                    <p:cond delay="0"/>
                                  </p:stCondLst>
                                  <p:childTnLst>
                                    <p:set>
                                      <p:cBhvr>
                                        <p:cTn id="32" dur="1" fill="hold">
                                          <p:stCondLst>
                                            <p:cond delay="0"/>
                                          </p:stCondLst>
                                        </p:cTn>
                                        <p:tgtEl>
                                          <p:spTgt spid="21"/>
                                        </p:tgtEl>
                                        <p:attrNameLst>
                                          <p:attrName>style.visibility</p:attrName>
                                        </p:attrNameLst>
                                      </p:cBhvr>
                                      <p:to>
                                        <p:strVal val="visible"/>
                                      </p:to>
                                    </p:set>
                                    <p:anim calcmode="lin" valueType="num">
                                      <p:cBhvr>
                                        <p:cTn id="33" dur="500" fill="hold"/>
                                        <p:tgtEl>
                                          <p:spTgt spid="21"/>
                                        </p:tgtEl>
                                        <p:attrNameLst>
                                          <p:attrName>ppt_w</p:attrName>
                                        </p:attrNameLst>
                                      </p:cBhvr>
                                      <p:tavLst>
                                        <p:tav tm="0">
                                          <p:val>
                                            <p:fltVal val="0"/>
                                          </p:val>
                                        </p:tav>
                                        <p:tav tm="100000">
                                          <p:val>
                                            <p:strVal val="#ppt_w"/>
                                          </p:val>
                                        </p:tav>
                                      </p:tavLst>
                                    </p:anim>
                                    <p:anim calcmode="lin" valueType="num">
                                      <p:cBhvr>
                                        <p:cTn id="34" dur="500" fill="hold"/>
                                        <p:tgtEl>
                                          <p:spTgt spid="21"/>
                                        </p:tgtEl>
                                        <p:attrNameLst>
                                          <p:attrName>ppt_h</p:attrName>
                                        </p:attrNameLst>
                                      </p:cBhvr>
                                      <p:tavLst>
                                        <p:tav tm="0">
                                          <p:val>
                                            <p:fltVal val="0"/>
                                          </p:val>
                                        </p:tav>
                                        <p:tav tm="100000">
                                          <p:val>
                                            <p:strVal val="#ppt_h"/>
                                          </p:val>
                                        </p:tav>
                                      </p:tavLst>
                                    </p:anim>
                                  </p:childTnLst>
                                </p:cTn>
                              </p:par>
                              <p:par>
                                <p:cTn id="35" presetID="23" presetClass="entr" presetSubtype="16"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anim calcmode="lin" valueType="num">
                                      <p:cBhvr>
                                        <p:cTn id="37" dur="500" fill="hold"/>
                                        <p:tgtEl>
                                          <p:spTgt spid="16"/>
                                        </p:tgtEl>
                                        <p:attrNameLst>
                                          <p:attrName>ppt_w</p:attrName>
                                        </p:attrNameLst>
                                      </p:cBhvr>
                                      <p:tavLst>
                                        <p:tav tm="0">
                                          <p:val>
                                            <p:fltVal val="0"/>
                                          </p:val>
                                        </p:tav>
                                        <p:tav tm="100000">
                                          <p:val>
                                            <p:strVal val="#ppt_w"/>
                                          </p:val>
                                        </p:tav>
                                      </p:tavLst>
                                    </p:anim>
                                    <p:anim calcmode="lin" valueType="num">
                                      <p:cBhvr>
                                        <p:cTn id="38" dur="500" fill="hold"/>
                                        <p:tgtEl>
                                          <p:spTgt spid="16"/>
                                        </p:tgtEl>
                                        <p:attrNameLst>
                                          <p:attrName>ppt_h</p:attrName>
                                        </p:attrNameLst>
                                      </p:cBhvr>
                                      <p:tavLst>
                                        <p:tav tm="0">
                                          <p:val>
                                            <p:fltVal val="0"/>
                                          </p:val>
                                        </p:tav>
                                        <p:tav tm="100000">
                                          <p:val>
                                            <p:strVal val="#ppt_h"/>
                                          </p:val>
                                        </p:tav>
                                      </p:tavLst>
                                    </p:anim>
                                  </p:childTnLst>
                                </p:cTn>
                              </p:par>
                              <p:par>
                                <p:cTn id="39" presetID="23" presetClass="entr" presetSubtype="16" fill="hold" grpId="0" nodeType="withEffect">
                                  <p:stCondLst>
                                    <p:cond delay="0"/>
                                  </p:stCondLst>
                                  <p:childTnLst>
                                    <p:set>
                                      <p:cBhvr>
                                        <p:cTn id="40" dur="1" fill="hold">
                                          <p:stCondLst>
                                            <p:cond delay="0"/>
                                          </p:stCondLst>
                                        </p:cTn>
                                        <p:tgtEl>
                                          <p:spTgt spid="10"/>
                                        </p:tgtEl>
                                        <p:attrNameLst>
                                          <p:attrName>style.visibility</p:attrName>
                                        </p:attrNameLst>
                                      </p:cBhvr>
                                      <p:to>
                                        <p:strVal val="visible"/>
                                      </p:to>
                                    </p:set>
                                    <p:anim calcmode="lin" valueType="num">
                                      <p:cBhvr>
                                        <p:cTn id="41" dur="500" fill="hold"/>
                                        <p:tgtEl>
                                          <p:spTgt spid="10"/>
                                        </p:tgtEl>
                                        <p:attrNameLst>
                                          <p:attrName>ppt_w</p:attrName>
                                        </p:attrNameLst>
                                      </p:cBhvr>
                                      <p:tavLst>
                                        <p:tav tm="0">
                                          <p:val>
                                            <p:fltVal val="0"/>
                                          </p:val>
                                        </p:tav>
                                        <p:tav tm="100000">
                                          <p:val>
                                            <p:strVal val="#ppt_w"/>
                                          </p:val>
                                        </p:tav>
                                      </p:tavLst>
                                    </p:anim>
                                    <p:anim calcmode="lin" valueType="num">
                                      <p:cBhvr>
                                        <p:cTn id="42" dur="500" fill="hold"/>
                                        <p:tgtEl>
                                          <p:spTgt spid="10"/>
                                        </p:tgtEl>
                                        <p:attrNameLst>
                                          <p:attrName>ppt_h</p:attrName>
                                        </p:attrNameLst>
                                      </p:cBhvr>
                                      <p:tavLst>
                                        <p:tav tm="0">
                                          <p:val>
                                            <p:fltVal val="0"/>
                                          </p:val>
                                        </p:tav>
                                        <p:tav tm="100000">
                                          <p:val>
                                            <p:strVal val="#ppt_h"/>
                                          </p:val>
                                        </p:tav>
                                      </p:tavLst>
                                    </p:anim>
                                  </p:childTnLst>
                                </p:cTn>
                              </p:par>
                            </p:childTnLst>
                          </p:cTn>
                        </p:par>
                        <p:par>
                          <p:cTn id="43" fill="hold">
                            <p:stCondLst>
                              <p:cond delay="1500"/>
                            </p:stCondLst>
                            <p:childTnLst>
                              <p:par>
                                <p:cTn id="44" presetID="23" presetClass="entr" presetSubtype="16" fill="hold" grpId="0" nodeType="afterEffect">
                                  <p:stCondLst>
                                    <p:cond delay="0"/>
                                  </p:stCondLst>
                                  <p:childTnLst>
                                    <p:set>
                                      <p:cBhvr>
                                        <p:cTn id="45" dur="1" fill="hold">
                                          <p:stCondLst>
                                            <p:cond delay="0"/>
                                          </p:stCondLst>
                                        </p:cTn>
                                        <p:tgtEl>
                                          <p:spTgt spid="18"/>
                                        </p:tgtEl>
                                        <p:attrNameLst>
                                          <p:attrName>style.visibility</p:attrName>
                                        </p:attrNameLst>
                                      </p:cBhvr>
                                      <p:to>
                                        <p:strVal val="visible"/>
                                      </p:to>
                                    </p:set>
                                    <p:anim calcmode="lin" valueType="num">
                                      <p:cBhvr>
                                        <p:cTn id="46" dur="500" fill="hold"/>
                                        <p:tgtEl>
                                          <p:spTgt spid="18"/>
                                        </p:tgtEl>
                                        <p:attrNameLst>
                                          <p:attrName>ppt_w</p:attrName>
                                        </p:attrNameLst>
                                      </p:cBhvr>
                                      <p:tavLst>
                                        <p:tav tm="0">
                                          <p:val>
                                            <p:fltVal val="0"/>
                                          </p:val>
                                        </p:tav>
                                        <p:tav tm="100000">
                                          <p:val>
                                            <p:strVal val="#ppt_w"/>
                                          </p:val>
                                        </p:tav>
                                      </p:tavLst>
                                    </p:anim>
                                    <p:anim calcmode="lin" valueType="num">
                                      <p:cBhvr>
                                        <p:cTn id="47" dur="500" fill="hold"/>
                                        <p:tgtEl>
                                          <p:spTgt spid="18"/>
                                        </p:tgtEl>
                                        <p:attrNameLst>
                                          <p:attrName>ppt_h</p:attrName>
                                        </p:attrNameLst>
                                      </p:cBhvr>
                                      <p:tavLst>
                                        <p:tav tm="0">
                                          <p:val>
                                            <p:fltVal val="0"/>
                                          </p:val>
                                        </p:tav>
                                        <p:tav tm="100000">
                                          <p:val>
                                            <p:strVal val="#ppt_h"/>
                                          </p:val>
                                        </p:tav>
                                      </p:tavLst>
                                    </p:anim>
                                  </p:childTnLst>
                                </p:cTn>
                              </p:par>
                              <p:par>
                                <p:cTn id="48" presetID="23" presetClass="entr" presetSubtype="16" fill="hold" grpId="0" nodeType="withEffect">
                                  <p:stCondLst>
                                    <p:cond delay="0"/>
                                  </p:stCondLst>
                                  <p:childTnLst>
                                    <p:set>
                                      <p:cBhvr>
                                        <p:cTn id="49" dur="1" fill="hold">
                                          <p:stCondLst>
                                            <p:cond delay="0"/>
                                          </p:stCondLst>
                                        </p:cTn>
                                        <p:tgtEl>
                                          <p:spTgt spid="15"/>
                                        </p:tgtEl>
                                        <p:attrNameLst>
                                          <p:attrName>style.visibility</p:attrName>
                                        </p:attrNameLst>
                                      </p:cBhvr>
                                      <p:to>
                                        <p:strVal val="visible"/>
                                      </p:to>
                                    </p:set>
                                    <p:anim calcmode="lin" valueType="num">
                                      <p:cBhvr>
                                        <p:cTn id="50" dur="500" fill="hold"/>
                                        <p:tgtEl>
                                          <p:spTgt spid="15"/>
                                        </p:tgtEl>
                                        <p:attrNameLst>
                                          <p:attrName>ppt_w</p:attrName>
                                        </p:attrNameLst>
                                      </p:cBhvr>
                                      <p:tavLst>
                                        <p:tav tm="0">
                                          <p:val>
                                            <p:fltVal val="0"/>
                                          </p:val>
                                        </p:tav>
                                        <p:tav tm="100000">
                                          <p:val>
                                            <p:strVal val="#ppt_w"/>
                                          </p:val>
                                        </p:tav>
                                      </p:tavLst>
                                    </p:anim>
                                    <p:anim calcmode="lin" valueType="num">
                                      <p:cBhvr>
                                        <p:cTn id="51" dur="500" fill="hold"/>
                                        <p:tgtEl>
                                          <p:spTgt spid="15"/>
                                        </p:tgtEl>
                                        <p:attrNameLst>
                                          <p:attrName>ppt_h</p:attrName>
                                        </p:attrNameLst>
                                      </p:cBhvr>
                                      <p:tavLst>
                                        <p:tav tm="0">
                                          <p:val>
                                            <p:fltVal val="0"/>
                                          </p:val>
                                        </p:tav>
                                        <p:tav tm="100000">
                                          <p:val>
                                            <p:strVal val="#ppt_h"/>
                                          </p:val>
                                        </p:tav>
                                      </p:tavLst>
                                    </p:anim>
                                  </p:childTnLst>
                                </p:cTn>
                              </p:par>
                              <p:par>
                                <p:cTn id="52" presetID="23" presetClass="entr" presetSubtype="16" fill="hold" grpId="0" nodeType="withEffect">
                                  <p:stCondLst>
                                    <p:cond delay="0"/>
                                  </p:stCondLst>
                                  <p:childTnLst>
                                    <p:set>
                                      <p:cBhvr>
                                        <p:cTn id="53" dur="1" fill="hold">
                                          <p:stCondLst>
                                            <p:cond delay="0"/>
                                          </p:stCondLst>
                                        </p:cTn>
                                        <p:tgtEl>
                                          <p:spTgt spid="9"/>
                                        </p:tgtEl>
                                        <p:attrNameLst>
                                          <p:attrName>style.visibility</p:attrName>
                                        </p:attrNameLst>
                                      </p:cBhvr>
                                      <p:to>
                                        <p:strVal val="visible"/>
                                      </p:to>
                                    </p:set>
                                    <p:anim calcmode="lin" valueType="num">
                                      <p:cBhvr>
                                        <p:cTn id="54" dur="500" fill="hold"/>
                                        <p:tgtEl>
                                          <p:spTgt spid="9"/>
                                        </p:tgtEl>
                                        <p:attrNameLst>
                                          <p:attrName>ppt_w</p:attrName>
                                        </p:attrNameLst>
                                      </p:cBhvr>
                                      <p:tavLst>
                                        <p:tav tm="0">
                                          <p:val>
                                            <p:fltVal val="0"/>
                                          </p:val>
                                        </p:tav>
                                        <p:tav tm="100000">
                                          <p:val>
                                            <p:strVal val="#ppt_w"/>
                                          </p:val>
                                        </p:tav>
                                      </p:tavLst>
                                    </p:anim>
                                    <p:anim calcmode="lin" valueType="num">
                                      <p:cBhvr>
                                        <p:cTn id="55" dur="500" fill="hold"/>
                                        <p:tgtEl>
                                          <p:spTgt spid="9"/>
                                        </p:tgtEl>
                                        <p:attrNameLst>
                                          <p:attrName>ppt_h</p:attrName>
                                        </p:attrNameLst>
                                      </p:cBhvr>
                                      <p:tavLst>
                                        <p:tav tm="0">
                                          <p:val>
                                            <p:fltVal val="0"/>
                                          </p:val>
                                        </p:tav>
                                        <p:tav tm="100000">
                                          <p:val>
                                            <p:strVal val="#ppt_h"/>
                                          </p:val>
                                        </p:tav>
                                      </p:tavLst>
                                    </p:anim>
                                  </p:childTnLst>
                                </p:cTn>
                              </p:par>
                            </p:childTnLst>
                          </p:cTn>
                        </p:par>
                        <p:par>
                          <p:cTn id="56" fill="hold">
                            <p:stCondLst>
                              <p:cond delay="2000"/>
                            </p:stCondLst>
                            <p:childTnLst>
                              <p:par>
                                <p:cTn id="57" presetID="8" presetClass="emph" presetSubtype="0" fill="hold" nodeType="afterEffect">
                                  <p:stCondLst>
                                    <p:cond delay="250"/>
                                  </p:stCondLst>
                                  <p:childTnLst>
                                    <p:animRot by="-10800000">
                                      <p:cBhvr>
                                        <p:cTn id="58" dur="1000" fill="hold"/>
                                        <p:tgtEl>
                                          <p:spTgt spid="6"/>
                                        </p:tgtEl>
                                        <p:attrNameLst>
                                          <p:attrName>r</p:attrName>
                                        </p:attrNameLst>
                                      </p:cBhvr>
                                    </p:animRot>
                                  </p:childTnLst>
                                </p:cTn>
                              </p:par>
                              <p:par>
                                <p:cTn id="59" presetID="10" presetClass="entr" presetSubtype="0" fill="hold" nodeType="withEffect">
                                  <p:stCondLst>
                                    <p:cond delay="500"/>
                                  </p:stCondLst>
                                  <p:childTnLst>
                                    <p:set>
                                      <p:cBhvr>
                                        <p:cTn id="60" dur="1" fill="hold">
                                          <p:stCondLst>
                                            <p:cond delay="0"/>
                                          </p:stCondLst>
                                        </p:cTn>
                                        <p:tgtEl>
                                          <p:spTgt spid="3"/>
                                        </p:tgtEl>
                                        <p:attrNameLst>
                                          <p:attrName>style.visibility</p:attrName>
                                        </p:attrNameLst>
                                      </p:cBhvr>
                                      <p:to>
                                        <p:strVal val="visible"/>
                                      </p:to>
                                    </p:set>
                                    <p:animEffect transition="in" filter="fade">
                                      <p:cBhvr>
                                        <p:cTn id="61" dur="600"/>
                                        <p:tgtEl>
                                          <p:spTgt spid="3"/>
                                        </p:tgtEl>
                                      </p:cBhvr>
                                    </p:animEffect>
                                  </p:childTnLst>
                                </p:cTn>
                              </p:par>
                              <p:par>
                                <p:cTn id="62" presetID="35" presetClass="path" presetSubtype="0" decel="100000" fill="hold" nodeType="withEffect">
                                  <p:stCondLst>
                                    <p:cond delay="500"/>
                                  </p:stCondLst>
                                  <p:childTnLst>
                                    <p:animMotion origin="layout" path="M 0.0556 0.00023 L 2.70833E-6 0.00023 " pathEditMode="relative" rAng="0" ptsTypes="AA">
                                      <p:cBhvr>
                                        <p:cTn id="63" dur="800" fill="hold"/>
                                        <p:tgtEl>
                                          <p:spTgt spid="3"/>
                                        </p:tgtEl>
                                        <p:attrNameLst>
                                          <p:attrName>ppt_x</p:attrName>
                                          <p:attrName>ppt_y</p:attrName>
                                        </p:attrNameLst>
                                      </p:cBhvr>
                                      <p:rCtr x="-2786" y="0"/>
                                    </p:animMotion>
                                  </p:childTnLst>
                                </p:cTn>
                              </p:par>
                              <p:par>
                                <p:cTn id="64" presetID="10" presetClass="entr" presetSubtype="0" fill="hold" nodeType="withEffect">
                                  <p:stCondLst>
                                    <p:cond delay="500"/>
                                  </p:stCondLst>
                                  <p:childTnLst>
                                    <p:set>
                                      <p:cBhvr>
                                        <p:cTn id="65" dur="1" fill="hold">
                                          <p:stCondLst>
                                            <p:cond delay="0"/>
                                          </p:stCondLst>
                                        </p:cTn>
                                        <p:tgtEl>
                                          <p:spTgt spid="4"/>
                                        </p:tgtEl>
                                        <p:attrNameLst>
                                          <p:attrName>style.visibility</p:attrName>
                                        </p:attrNameLst>
                                      </p:cBhvr>
                                      <p:to>
                                        <p:strVal val="visible"/>
                                      </p:to>
                                    </p:set>
                                    <p:animEffect transition="in" filter="fade">
                                      <p:cBhvr>
                                        <p:cTn id="66" dur="600"/>
                                        <p:tgtEl>
                                          <p:spTgt spid="4"/>
                                        </p:tgtEl>
                                      </p:cBhvr>
                                    </p:animEffect>
                                  </p:childTnLst>
                                </p:cTn>
                              </p:par>
                              <p:par>
                                <p:cTn id="67" presetID="35" presetClass="path" presetSubtype="0" decel="100000" fill="hold" nodeType="withEffect">
                                  <p:stCondLst>
                                    <p:cond delay="500"/>
                                  </p:stCondLst>
                                  <p:childTnLst>
                                    <p:animMotion origin="layout" path="M -0.04558 0.00023 L 3.75E-6 0.00023 " pathEditMode="relative" rAng="0" ptsTypes="AA">
                                      <p:cBhvr>
                                        <p:cTn id="68" dur="800" fill="hold"/>
                                        <p:tgtEl>
                                          <p:spTgt spid="4"/>
                                        </p:tgtEl>
                                        <p:attrNameLst>
                                          <p:attrName>ppt_x</p:attrName>
                                          <p:attrName>ppt_y</p:attrName>
                                        </p:attrNameLst>
                                      </p:cBhvr>
                                      <p:rCtr x="2279" y="0"/>
                                    </p:animMotion>
                                  </p:childTnLst>
                                </p:cTn>
                              </p:par>
                              <p:par>
                                <p:cTn id="69" presetID="10" presetClass="entr" presetSubtype="0" fill="hold" nodeType="withEffect">
                                  <p:stCondLst>
                                    <p:cond delay="500"/>
                                  </p:stCondLst>
                                  <p:childTnLst>
                                    <p:set>
                                      <p:cBhvr>
                                        <p:cTn id="70" dur="1" fill="hold">
                                          <p:stCondLst>
                                            <p:cond delay="0"/>
                                          </p:stCondLst>
                                        </p:cTn>
                                        <p:tgtEl>
                                          <p:spTgt spid="5"/>
                                        </p:tgtEl>
                                        <p:attrNameLst>
                                          <p:attrName>style.visibility</p:attrName>
                                        </p:attrNameLst>
                                      </p:cBhvr>
                                      <p:to>
                                        <p:strVal val="visible"/>
                                      </p:to>
                                    </p:set>
                                    <p:animEffect transition="in" filter="fade">
                                      <p:cBhvr>
                                        <p:cTn id="71" dur="600"/>
                                        <p:tgtEl>
                                          <p:spTgt spid="5"/>
                                        </p:tgtEl>
                                      </p:cBhvr>
                                    </p:animEffect>
                                  </p:childTnLst>
                                </p:cTn>
                              </p:par>
                              <p:par>
                                <p:cTn id="72" presetID="35" presetClass="path" presetSubtype="0" decel="100000" fill="hold" nodeType="withEffect">
                                  <p:stCondLst>
                                    <p:cond delay="500"/>
                                  </p:stCondLst>
                                  <p:childTnLst>
                                    <p:animMotion origin="layout" path="M 0.0556 0.00024 L -3.33333E-6 0.00024 " pathEditMode="relative" rAng="0" ptsTypes="AA">
                                      <p:cBhvr>
                                        <p:cTn id="73" dur="800" fill="hold"/>
                                        <p:tgtEl>
                                          <p:spTgt spid="5"/>
                                        </p:tgtEl>
                                        <p:attrNameLst>
                                          <p:attrName>ppt_x</p:attrName>
                                          <p:attrName>ppt_y</p:attrName>
                                        </p:attrNameLst>
                                      </p:cBhvr>
                                      <p:rCtr x="-278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1" grpId="0"/>
      <p:bldP spid="12" grpId="0"/>
      <p:bldP spid="15" grpId="0"/>
      <p:bldP spid="16" grpId="0"/>
      <p:bldP spid="18" grpId="0" animBg="1"/>
      <p:bldP spid="19" grpId="0" animBg="1"/>
      <p:bldP spid="20" grpId="0" animBg="1"/>
      <p:bldP spid="21"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1933" y="152110"/>
            <a:ext cx="8741880" cy="674653"/>
          </a:xfrm>
        </p:spPr>
        <p:txBody>
          <a:bodyPr>
            <a:normAutofit/>
          </a:bodyPr>
          <a:lstStyle/>
          <a:p>
            <a:r>
              <a:rPr lang="en-US" dirty="0"/>
              <a:t>Demo - DevOps scenario in hybrid world</a:t>
            </a:r>
          </a:p>
        </p:txBody>
      </p:sp>
      <p:sp>
        <p:nvSpPr>
          <p:cNvPr id="6" name="Rectangle 5"/>
          <p:cNvSpPr/>
          <p:nvPr/>
        </p:nvSpPr>
        <p:spPr bwMode="auto">
          <a:xfrm>
            <a:off x="3260799" y="1190075"/>
            <a:ext cx="1931732" cy="659095"/>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3616" rIns="0" bIns="33616" numCol="1" rtlCol="0" anchor="ctr" anchorCtr="0" compatLnSpc="1">
            <a:prstTxWarp prst="textNoShape">
              <a:avLst/>
            </a:prstTxWarp>
          </a:bodyPr>
          <a:lstStyle/>
          <a:p>
            <a:pPr algn="ctr" defTabSz="672191" fontAlgn="base">
              <a:spcBef>
                <a:spcPct val="0"/>
              </a:spcBef>
              <a:spcAft>
                <a:spcPct val="0"/>
              </a:spcAft>
              <a:defRPr/>
            </a:pPr>
            <a:endParaRPr lang="en-US" sz="1009" kern="0" dirty="0">
              <a:gradFill>
                <a:gsLst>
                  <a:gs pos="5439">
                    <a:srgbClr val="F8F8F8"/>
                  </a:gs>
                  <a:gs pos="10000">
                    <a:srgbClr val="F8F8F8"/>
                  </a:gs>
                </a:gsLst>
                <a:lin ang="5400000" scaled="0"/>
              </a:gradFill>
              <a:latin typeface="Segoe UI"/>
            </a:endParaRPr>
          </a:p>
        </p:txBody>
      </p:sp>
      <p:pic>
        <p:nvPicPr>
          <p:cNvPr id="7" name="Picture 6" descr="Original file ‎ (SVG file, nominally 48 × 48 pixels, file size: 20 ..."/>
          <p:cNvPicPr>
            <a:picLocks noChangeAspect="1"/>
          </p:cNvPicPr>
          <p:nvPr/>
        </p:nvPicPr>
        <p:blipFill>
          <a:blip r:embed="rId4"/>
          <a:stretch>
            <a:fillRect/>
          </a:stretch>
        </p:blipFill>
        <p:spPr>
          <a:xfrm>
            <a:off x="617432" y="953468"/>
            <a:ext cx="1281528" cy="1281528"/>
          </a:xfrm>
          <a:prstGeom prst="rect">
            <a:avLst/>
          </a:prstGeom>
        </p:spPr>
      </p:pic>
      <p:pic>
        <p:nvPicPr>
          <p:cNvPr id="8" name="Picture 7" descr="File:Emblem-person-red.svg"/>
          <p:cNvPicPr>
            <a:picLocks noChangeAspect="1"/>
          </p:cNvPicPr>
          <p:nvPr/>
        </p:nvPicPr>
        <p:blipFill>
          <a:blip r:embed="rId5"/>
          <a:stretch>
            <a:fillRect/>
          </a:stretch>
        </p:blipFill>
        <p:spPr>
          <a:xfrm>
            <a:off x="6756519" y="860642"/>
            <a:ext cx="1392238" cy="1392238"/>
          </a:xfrm>
          <a:prstGeom prst="rect">
            <a:avLst/>
          </a:prstGeom>
        </p:spPr>
      </p:pic>
      <p:sp>
        <p:nvSpPr>
          <p:cNvPr id="9" name="Rectangle 8"/>
          <p:cNvSpPr/>
          <p:nvPr/>
        </p:nvSpPr>
        <p:spPr bwMode="auto">
          <a:xfrm>
            <a:off x="2283478" y="2439934"/>
            <a:ext cx="3690931" cy="659095"/>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3616" rIns="0" bIns="33616" numCol="1" rtlCol="0" anchor="ctr" anchorCtr="0" compatLnSpc="1">
            <a:prstTxWarp prst="textNoShape">
              <a:avLst/>
            </a:prstTxWarp>
          </a:bodyPr>
          <a:lstStyle/>
          <a:p>
            <a:pPr algn="ctr" defTabSz="672191" fontAlgn="base">
              <a:spcBef>
                <a:spcPct val="0"/>
              </a:spcBef>
              <a:spcAft>
                <a:spcPct val="0"/>
              </a:spcAft>
              <a:defRPr/>
            </a:pPr>
            <a:endParaRPr lang="en-US" sz="1442" kern="0" dirty="0">
              <a:gradFill>
                <a:gsLst>
                  <a:gs pos="5439">
                    <a:srgbClr val="F8F8F8"/>
                  </a:gs>
                  <a:gs pos="10000">
                    <a:srgbClr val="F8F8F8"/>
                  </a:gs>
                </a:gsLst>
                <a:lin ang="5400000" scaled="0"/>
              </a:gradFill>
              <a:latin typeface="Segoe UI"/>
            </a:endParaRPr>
          </a:p>
        </p:txBody>
      </p:sp>
      <p:sp>
        <p:nvSpPr>
          <p:cNvPr id="10" name="Cloud 9"/>
          <p:cNvSpPr/>
          <p:nvPr/>
        </p:nvSpPr>
        <p:spPr bwMode="auto">
          <a:xfrm>
            <a:off x="5210056" y="3951592"/>
            <a:ext cx="1779556" cy="856824"/>
          </a:xfrm>
          <a:prstGeom prst="cloud">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3616" rIns="0" bIns="33616" numCol="1" rtlCol="0" anchor="ctr" anchorCtr="0" compatLnSpc="1">
            <a:prstTxWarp prst="textNoShape">
              <a:avLst/>
            </a:prstTxWarp>
          </a:bodyPr>
          <a:lstStyle/>
          <a:p>
            <a:pPr algn="ctr" defTabSz="672191" fontAlgn="base">
              <a:spcBef>
                <a:spcPct val="0"/>
              </a:spcBef>
              <a:spcAft>
                <a:spcPct val="0"/>
              </a:spcAft>
              <a:defRPr/>
            </a:pPr>
            <a:r>
              <a:rPr lang="en-US" sz="1442" kern="0" dirty="0">
                <a:gradFill>
                  <a:gsLst>
                    <a:gs pos="5439">
                      <a:srgbClr val="F8F8F8"/>
                    </a:gs>
                    <a:gs pos="10000">
                      <a:srgbClr val="F8F8F8"/>
                    </a:gs>
                  </a:gsLst>
                  <a:lin ang="5400000" scaled="0"/>
                </a:gradFill>
                <a:latin typeface="Segoe UI"/>
              </a:rPr>
              <a:t>Azure / Other public clouds</a:t>
            </a:r>
          </a:p>
        </p:txBody>
      </p:sp>
      <p:sp>
        <p:nvSpPr>
          <p:cNvPr id="13" name="TextBox 12"/>
          <p:cNvSpPr txBox="1"/>
          <p:nvPr/>
        </p:nvSpPr>
        <p:spPr>
          <a:xfrm>
            <a:off x="533168" y="2037039"/>
            <a:ext cx="1450055" cy="452589"/>
          </a:xfrm>
          <a:prstGeom prst="rect">
            <a:avLst/>
          </a:prstGeom>
          <a:noFill/>
        </p:spPr>
        <p:txBody>
          <a:bodyPr wrap="square" lIns="131820" tIns="105456" rIns="131820" bIns="105456" rtlCol="0">
            <a:spAutoFit/>
          </a:bodyPr>
          <a:lstStyle/>
          <a:p>
            <a:pPr defTabSz="659163">
              <a:lnSpc>
                <a:spcPct val="90000"/>
              </a:lnSpc>
              <a:spcAft>
                <a:spcPts val="432"/>
              </a:spcAft>
              <a:defRPr/>
            </a:pPr>
            <a:r>
              <a:rPr lang="en-US" sz="1730" kern="0" dirty="0">
                <a:gradFill>
                  <a:gsLst>
                    <a:gs pos="2917">
                      <a:srgbClr val="FFFFFF"/>
                    </a:gs>
                    <a:gs pos="30000">
                      <a:srgbClr val="FFFFFF"/>
                    </a:gs>
                  </a:gsLst>
                  <a:lin ang="5400000" scaled="0"/>
                </a:gradFill>
                <a:latin typeface="Segoe UI"/>
              </a:rPr>
              <a:t>Developer</a:t>
            </a:r>
          </a:p>
        </p:txBody>
      </p:sp>
      <p:sp>
        <p:nvSpPr>
          <p:cNvPr id="14" name="TextBox 13"/>
          <p:cNvSpPr txBox="1"/>
          <p:nvPr/>
        </p:nvSpPr>
        <p:spPr>
          <a:xfrm>
            <a:off x="6810756" y="1979912"/>
            <a:ext cx="1450055" cy="452589"/>
          </a:xfrm>
          <a:prstGeom prst="rect">
            <a:avLst/>
          </a:prstGeom>
          <a:noFill/>
        </p:spPr>
        <p:txBody>
          <a:bodyPr wrap="square" lIns="131820" tIns="105456" rIns="131820" bIns="105456" rtlCol="0">
            <a:spAutoFit/>
          </a:bodyPr>
          <a:lstStyle/>
          <a:p>
            <a:pPr defTabSz="659163">
              <a:lnSpc>
                <a:spcPct val="90000"/>
              </a:lnSpc>
              <a:spcAft>
                <a:spcPts val="432"/>
              </a:spcAft>
              <a:defRPr/>
            </a:pPr>
            <a:r>
              <a:rPr lang="en-US" sz="1730" kern="0" dirty="0">
                <a:gradFill>
                  <a:gsLst>
                    <a:gs pos="2917">
                      <a:srgbClr val="FFFFFF"/>
                    </a:gs>
                    <a:gs pos="30000">
                      <a:srgbClr val="FFFFFF"/>
                    </a:gs>
                  </a:gsLst>
                  <a:lin ang="5400000" scaled="0"/>
                </a:gradFill>
                <a:latin typeface="Segoe UI"/>
              </a:rPr>
              <a:t>Operations</a:t>
            </a:r>
          </a:p>
        </p:txBody>
      </p:sp>
      <p:cxnSp>
        <p:nvCxnSpPr>
          <p:cNvPr id="16" name="Straight Arrow Connector 15"/>
          <p:cNvCxnSpPr/>
          <p:nvPr/>
        </p:nvCxnSpPr>
        <p:spPr>
          <a:xfrm>
            <a:off x="1944942" y="1529408"/>
            <a:ext cx="1318191"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cxnSpLocks/>
          </p:cNvCxnSpPr>
          <p:nvPr/>
        </p:nvCxnSpPr>
        <p:spPr>
          <a:xfrm flipH="1">
            <a:off x="5194864" y="1519620"/>
            <a:ext cx="1335569" cy="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1739179" y="1109306"/>
            <a:ext cx="1723291" cy="332748"/>
          </a:xfrm>
          <a:prstGeom prst="rect">
            <a:avLst/>
          </a:prstGeom>
          <a:noFill/>
        </p:spPr>
        <p:txBody>
          <a:bodyPr wrap="square" lIns="131820" tIns="105456" rIns="131820" bIns="105456" rtlCol="0">
            <a:spAutoFit/>
          </a:bodyPr>
          <a:lstStyle/>
          <a:p>
            <a:pPr defTabSz="659163">
              <a:lnSpc>
                <a:spcPct val="90000"/>
              </a:lnSpc>
              <a:spcAft>
                <a:spcPts val="432"/>
              </a:spcAft>
              <a:defRPr/>
            </a:pPr>
            <a:r>
              <a:rPr lang="en-US" sz="865" kern="0" dirty="0">
                <a:gradFill>
                  <a:gsLst>
                    <a:gs pos="2917">
                      <a:srgbClr val="FFFFFF"/>
                    </a:gs>
                    <a:gs pos="30000">
                      <a:srgbClr val="FFFFFF"/>
                    </a:gs>
                  </a:gsLst>
                  <a:lin ang="5400000" scaled="0"/>
                </a:gradFill>
                <a:latin typeface="Segoe UI"/>
              </a:rPr>
              <a:t>Application requirements</a:t>
            </a:r>
          </a:p>
        </p:txBody>
      </p:sp>
      <p:sp>
        <p:nvSpPr>
          <p:cNvPr id="23" name="TextBox 22"/>
          <p:cNvSpPr txBox="1"/>
          <p:nvPr/>
        </p:nvSpPr>
        <p:spPr>
          <a:xfrm>
            <a:off x="5266321" y="3388874"/>
            <a:ext cx="1723291" cy="452524"/>
          </a:xfrm>
          <a:prstGeom prst="rect">
            <a:avLst/>
          </a:prstGeom>
          <a:noFill/>
        </p:spPr>
        <p:txBody>
          <a:bodyPr wrap="square" lIns="131820" tIns="105456" rIns="131820" bIns="105456" rtlCol="0">
            <a:spAutoFit/>
          </a:bodyPr>
          <a:lstStyle/>
          <a:p>
            <a:pPr defTabSz="659163">
              <a:lnSpc>
                <a:spcPct val="90000"/>
              </a:lnSpc>
              <a:spcAft>
                <a:spcPts val="432"/>
              </a:spcAft>
              <a:defRPr/>
            </a:pPr>
            <a:r>
              <a:rPr lang="en-US" sz="865" kern="0" dirty="0">
                <a:gradFill>
                  <a:gsLst>
                    <a:gs pos="2917">
                      <a:srgbClr val="FFFFFF"/>
                    </a:gs>
                    <a:gs pos="30000">
                      <a:srgbClr val="FFFFFF"/>
                    </a:gs>
                  </a:gsLst>
                  <a:lin ang="5400000" scaled="0"/>
                </a:gradFill>
                <a:latin typeface="Segoe UI"/>
              </a:rPr>
              <a:t>Operational &amp;Application requirements</a:t>
            </a:r>
          </a:p>
        </p:txBody>
      </p:sp>
      <p:cxnSp>
        <p:nvCxnSpPr>
          <p:cNvPr id="4" name="Straight Arrow Connector 3"/>
          <p:cNvCxnSpPr>
            <a:cxnSpLocks/>
          </p:cNvCxnSpPr>
          <p:nvPr/>
        </p:nvCxnSpPr>
        <p:spPr>
          <a:xfrm>
            <a:off x="4147619" y="1840181"/>
            <a:ext cx="1" cy="59975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5091610" y="1116915"/>
            <a:ext cx="1723291" cy="332748"/>
          </a:xfrm>
          <a:prstGeom prst="rect">
            <a:avLst/>
          </a:prstGeom>
          <a:noFill/>
        </p:spPr>
        <p:txBody>
          <a:bodyPr wrap="square" lIns="131820" tIns="105456" rIns="131820" bIns="105456" rtlCol="0">
            <a:spAutoFit/>
          </a:bodyPr>
          <a:lstStyle/>
          <a:p>
            <a:pPr defTabSz="659163">
              <a:lnSpc>
                <a:spcPct val="90000"/>
              </a:lnSpc>
              <a:spcAft>
                <a:spcPts val="432"/>
              </a:spcAft>
              <a:defRPr/>
            </a:pPr>
            <a:r>
              <a:rPr lang="en-US" sz="865" kern="0" dirty="0">
                <a:gradFill>
                  <a:gsLst>
                    <a:gs pos="2917">
                      <a:srgbClr val="FFFFFF"/>
                    </a:gs>
                    <a:gs pos="30000">
                      <a:srgbClr val="FFFFFF"/>
                    </a:gs>
                  </a:gsLst>
                  <a:lin ang="5400000" scaled="0"/>
                </a:gradFill>
                <a:latin typeface="Segoe UI"/>
              </a:rPr>
              <a:t>Operational requirements</a:t>
            </a:r>
          </a:p>
        </p:txBody>
      </p:sp>
      <p:cxnSp>
        <p:nvCxnSpPr>
          <p:cNvPr id="31" name="Straight Arrow Connector 30"/>
          <p:cNvCxnSpPr>
            <a:cxnSpLocks/>
          </p:cNvCxnSpPr>
          <p:nvPr/>
        </p:nvCxnSpPr>
        <p:spPr>
          <a:xfrm>
            <a:off x="1898960" y="1583121"/>
            <a:ext cx="2229984" cy="84570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cxnSpLocks/>
          </p:cNvCxnSpPr>
          <p:nvPr/>
        </p:nvCxnSpPr>
        <p:spPr>
          <a:xfrm flipH="1">
            <a:off x="4194309" y="1605189"/>
            <a:ext cx="2345059" cy="82540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2076292" y="1882433"/>
            <a:ext cx="1100670" cy="432647"/>
          </a:xfrm>
          <a:prstGeom prst="rect">
            <a:avLst/>
          </a:prstGeom>
          <a:noFill/>
        </p:spPr>
        <p:txBody>
          <a:bodyPr wrap="square" lIns="131820" tIns="105456" rIns="131820" bIns="105456" rtlCol="0">
            <a:spAutoFit/>
          </a:bodyPr>
          <a:lstStyle/>
          <a:p>
            <a:pPr defTabSz="659163">
              <a:lnSpc>
                <a:spcPct val="90000"/>
              </a:lnSpc>
              <a:spcAft>
                <a:spcPts val="432"/>
              </a:spcAft>
              <a:defRPr/>
            </a:pPr>
            <a:r>
              <a:rPr lang="en-US" sz="793" kern="0" dirty="0">
                <a:gradFill>
                  <a:gsLst>
                    <a:gs pos="2917">
                      <a:srgbClr val="FFFFFF"/>
                    </a:gs>
                    <a:gs pos="30000">
                      <a:srgbClr val="FFFFFF"/>
                    </a:gs>
                  </a:gsLst>
                  <a:lin ang="5400000" scaled="0"/>
                </a:gradFill>
                <a:latin typeface="Segoe UI"/>
              </a:rPr>
              <a:t>Manage Builds Test coverage</a:t>
            </a:r>
          </a:p>
        </p:txBody>
      </p:sp>
      <p:sp>
        <p:nvSpPr>
          <p:cNvPr id="38" name="TextBox 37"/>
          <p:cNvSpPr txBox="1"/>
          <p:nvPr/>
        </p:nvSpPr>
        <p:spPr>
          <a:xfrm>
            <a:off x="5266321" y="1900508"/>
            <a:ext cx="1100670" cy="322810"/>
          </a:xfrm>
          <a:prstGeom prst="rect">
            <a:avLst/>
          </a:prstGeom>
          <a:noFill/>
        </p:spPr>
        <p:txBody>
          <a:bodyPr wrap="square" lIns="131820" tIns="105456" rIns="131820" bIns="105456" rtlCol="0">
            <a:spAutoFit/>
          </a:bodyPr>
          <a:lstStyle/>
          <a:p>
            <a:pPr defTabSz="659163">
              <a:lnSpc>
                <a:spcPct val="90000"/>
              </a:lnSpc>
              <a:spcAft>
                <a:spcPts val="432"/>
              </a:spcAft>
              <a:defRPr/>
            </a:pPr>
            <a:r>
              <a:rPr lang="en-US" sz="793" kern="0">
                <a:gradFill>
                  <a:gsLst>
                    <a:gs pos="2917">
                      <a:srgbClr val="FFFFFF"/>
                    </a:gs>
                    <a:gs pos="30000">
                      <a:srgbClr val="FFFFFF"/>
                    </a:gs>
                  </a:gsLst>
                  <a:lin ang="5400000" scaled="0"/>
                </a:gradFill>
                <a:latin typeface="Segoe UI"/>
              </a:rPr>
              <a:t>Approve releases</a:t>
            </a:r>
          </a:p>
        </p:txBody>
      </p:sp>
      <p:grpSp>
        <p:nvGrpSpPr>
          <p:cNvPr id="15" name="Group 14"/>
          <p:cNvGrpSpPr/>
          <p:nvPr/>
        </p:nvGrpSpPr>
        <p:grpSpPr>
          <a:xfrm>
            <a:off x="2076291" y="3869988"/>
            <a:ext cx="846304" cy="878604"/>
            <a:chOff x="1578228" y="3737864"/>
            <a:chExt cx="1563470" cy="1911309"/>
          </a:xfrm>
        </p:grpSpPr>
        <p:sp>
          <p:nvSpPr>
            <p:cNvPr id="30" name="Rectangle 5"/>
            <p:cNvSpPr>
              <a:spLocks noChangeArrowheads="1"/>
            </p:cNvSpPr>
            <p:nvPr/>
          </p:nvSpPr>
          <p:spPr bwMode="auto">
            <a:xfrm>
              <a:off x="1578228" y="3737864"/>
              <a:ext cx="826144" cy="1532199"/>
            </a:xfrm>
            <a:prstGeom prst="rect">
              <a:avLst/>
            </a:prstGeom>
            <a:solidFill>
              <a:schemeClr val="bg1">
                <a:lumMod val="75000"/>
                <a:lumOff val="25000"/>
              </a:schemeClr>
            </a:solidFill>
            <a:ln>
              <a:noFill/>
            </a:ln>
          </p:spPr>
          <p:txBody>
            <a:bodyPr vert="horz" wrap="square" lIns="67194" tIns="33597" rIns="67194" bIns="33597" numCol="1" anchor="t" anchorCtr="0" compatLnSpc="1">
              <a:prstTxWarp prst="textNoShape">
                <a:avLst/>
              </a:prstTxWarp>
            </a:bodyPr>
            <a:lstStyle/>
            <a:p>
              <a:pPr defTabSz="671859">
                <a:defRPr/>
              </a:pPr>
              <a:endParaRPr lang="en-US" sz="1176">
                <a:solidFill>
                  <a:srgbClr val="000000"/>
                </a:solidFill>
                <a:latin typeface="Segoe UI"/>
              </a:endParaRPr>
            </a:p>
          </p:txBody>
        </p:sp>
        <p:sp>
          <p:nvSpPr>
            <p:cNvPr id="32" name="Freeform 167"/>
            <p:cNvSpPr>
              <a:spLocks/>
            </p:cNvSpPr>
            <p:nvPr/>
          </p:nvSpPr>
          <p:spPr bwMode="auto">
            <a:xfrm>
              <a:off x="1627616" y="4020661"/>
              <a:ext cx="1476701" cy="1249402"/>
            </a:xfrm>
            <a:custGeom>
              <a:avLst/>
              <a:gdLst>
                <a:gd name="T0" fmla="*/ 446 w 994"/>
                <a:gd name="T1" fmla="*/ 141 h 841"/>
                <a:gd name="T2" fmla="*/ 446 w 994"/>
                <a:gd name="T3" fmla="*/ 0 h 841"/>
                <a:gd name="T4" fmla="*/ 337 w 994"/>
                <a:gd name="T5" fmla="*/ 0 h 841"/>
                <a:gd name="T6" fmla="*/ 337 w 994"/>
                <a:gd name="T7" fmla="*/ 141 h 841"/>
                <a:gd name="T8" fmla="*/ 302 w 994"/>
                <a:gd name="T9" fmla="*/ 141 h 841"/>
                <a:gd name="T10" fmla="*/ 302 w 994"/>
                <a:gd name="T11" fmla="*/ 0 h 841"/>
                <a:gd name="T12" fmla="*/ 193 w 994"/>
                <a:gd name="T13" fmla="*/ 0 h 841"/>
                <a:gd name="T14" fmla="*/ 193 w 994"/>
                <a:gd name="T15" fmla="*/ 141 h 841"/>
                <a:gd name="T16" fmla="*/ 0 w 994"/>
                <a:gd name="T17" fmla="*/ 141 h 841"/>
                <a:gd name="T18" fmla="*/ 0 w 994"/>
                <a:gd name="T19" fmla="*/ 177 h 841"/>
                <a:gd name="T20" fmla="*/ 44 w 994"/>
                <a:gd name="T21" fmla="*/ 177 h 841"/>
                <a:gd name="T22" fmla="*/ 44 w 994"/>
                <a:gd name="T23" fmla="*/ 841 h 841"/>
                <a:gd name="T24" fmla="*/ 949 w 994"/>
                <a:gd name="T25" fmla="*/ 841 h 841"/>
                <a:gd name="T26" fmla="*/ 949 w 994"/>
                <a:gd name="T27" fmla="*/ 177 h 841"/>
                <a:gd name="T28" fmla="*/ 994 w 994"/>
                <a:gd name="T29" fmla="*/ 177 h 841"/>
                <a:gd name="T30" fmla="*/ 994 w 994"/>
                <a:gd name="T31" fmla="*/ 141 h 841"/>
                <a:gd name="T32" fmla="*/ 446 w 994"/>
                <a:gd name="T33" fmla="*/ 141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4" h="841">
                  <a:moveTo>
                    <a:pt x="446" y="141"/>
                  </a:moveTo>
                  <a:lnTo>
                    <a:pt x="446" y="0"/>
                  </a:lnTo>
                  <a:lnTo>
                    <a:pt x="337" y="0"/>
                  </a:lnTo>
                  <a:lnTo>
                    <a:pt x="337" y="141"/>
                  </a:lnTo>
                  <a:lnTo>
                    <a:pt x="302" y="141"/>
                  </a:lnTo>
                  <a:lnTo>
                    <a:pt x="302" y="0"/>
                  </a:lnTo>
                  <a:lnTo>
                    <a:pt x="193" y="0"/>
                  </a:lnTo>
                  <a:lnTo>
                    <a:pt x="193" y="141"/>
                  </a:lnTo>
                  <a:lnTo>
                    <a:pt x="0" y="141"/>
                  </a:lnTo>
                  <a:lnTo>
                    <a:pt x="0" y="177"/>
                  </a:lnTo>
                  <a:lnTo>
                    <a:pt x="44" y="177"/>
                  </a:lnTo>
                  <a:lnTo>
                    <a:pt x="44" y="841"/>
                  </a:lnTo>
                  <a:lnTo>
                    <a:pt x="949" y="841"/>
                  </a:lnTo>
                  <a:lnTo>
                    <a:pt x="949" y="177"/>
                  </a:lnTo>
                  <a:lnTo>
                    <a:pt x="994" y="177"/>
                  </a:lnTo>
                  <a:lnTo>
                    <a:pt x="994" y="141"/>
                  </a:lnTo>
                  <a:lnTo>
                    <a:pt x="446" y="141"/>
                  </a:lnTo>
                  <a:close/>
                </a:path>
              </a:pathLst>
            </a:custGeom>
            <a:solidFill>
              <a:schemeClr val="bg1">
                <a:lumMod val="50000"/>
                <a:lumOff val="50000"/>
              </a:schemeClr>
            </a:solidFill>
            <a:ln>
              <a:noFill/>
            </a:ln>
            <a:extLst/>
          </p:spPr>
          <p:txBody>
            <a:bodyPr vert="horz" wrap="square" lIns="67194" tIns="33597" rIns="67194" bIns="33597" numCol="1" anchor="t" anchorCtr="0" compatLnSpc="1">
              <a:prstTxWarp prst="textNoShape">
                <a:avLst/>
              </a:prstTxWarp>
            </a:bodyPr>
            <a:lstStyle/>
            <a:p>
              <a:pPr defTabSz="671859">
                <a:defRPr/>
              </a:pPr>
              <a:endParaRPr lang="en-US" sz="1765">
                <a:solidFill>
                  <a:srgbClr val="505050"/>
                </a:solidFill>
                <a:latin typeface="Segoe UI"/>
              </a:endParaRPr>
            </a:p>
          </p:txBody>
        </p:sp>
        <p:sp>
          <p:nvSpPr>
            <p:cNvPr id="33" name="TextBox 32"/>
            <p:cNvSpPr txBox="1"/>
            <p:nvPr/>
          </p:nvSpPr>
          <p:spPr>
            <a:xfrm>
              <a:off x="1966781" y="4394213"/>
              <a:ext cx="1174917" cy="1254960"/>
            </a:xfrm>
            <a:prstGeom prst="rect">
              <a:avLst/>
            </a:prstGeom>
            <a:solidFill>
              <a:schemeClr val="bg1">
                <a:lumMod val="50000"/>
                <a:lumOff val="50000"/>
              </a:schemeClr>
            </a:solidFill>
            <a:ln>
              <a:noFill/>
            </a:ln>
          </p:spPr>
          <p:txBody>
            <a:bodyPr wrap="square" lIns="131801" tIns="105442" rIns="131801" bIns="105442" rtlCol="0">
              <a:spAutoFit/>
            </a:bodyPr>
            <a:lstStyle/>
            <a:p>
              <a:pPr defTabSz="658659" fontAlgn="base">
                <a:lnSpc>
                  <a:spcPct val="90000"/>
                </a:lnSpc>
                <a:spcBef>
                  <a:spcPct val="0"/>
                </a:spcBef>
                <a:spcAft>
                  <a:spcPct val="0"/>
                </a:spcAft>
                <a:defRPr/>
              </a:pPr>
              <a:r>
                <a:rPr lang="en-US" sz="809" spc="-36" dirty="0">
                  <a:solidFill>
                    <a:srgbClr val="505050"/>
                  </a:solidFill>
                  <a:latin typeface="Segoe UI"/>
                </a:rPr>
                <a:t>On-premises</a:t>
              </a:r>
            </a:p>
            <a:p>
              <a:pPr defTabSz="685845">
                <a:lnSpc>
                  <a:spcPct val="90000"/>
                </a:lnSpc>
                <a:spcAft>
                  <a:spcPts val="432"/>
                </a:spcAft>
                <a:defRPr/>
              </a:pPr>
              <a:endParaRPr lang="en-US" sz="1009" dirty="0">
                <a:solidFill>
                  <a:srgbClr val="505050"/>
                </a:solidFill>
                <a:latin typeface="Segoe UI"/>
              </a:endParaRPr>
            </a:p>
          </p:txBody>
        </p:sp>
      </p:grpSp>
      <p:sp>
        <p:nvSpPr>
          <p:cNvPr id="35" name="TextBox 34"/>
          <p:cNvSpPr txBox="1"/>
          <p:nvPr/>
        </p:nvSpPr>
        <p:spPr>
          <a:xfrm>
            <a:off x="1964324" y="3406409"/>
            <a:ext cx="1723291" cy="452524"/>
          </a:xfrm>
          <a:prstGeom prst="rect">
            <a:avLst/>
          </a:prstGeom>
          <a:noFill/>
        </p:spPr>
        <p:txBody>
          <a:bodyPr wrap="square" lIns="131820" tIns="105456" rIns="131820" bIns="105456" rtlCol="0">
            <a:spAutoFit/>
          </a:bodyPr>
          <a:lstStyle/>
          <a:p>
            <a:pPr defTabSz="659163">
              <a:lnSpc>
                <a:spcPct val="90000"/>
              </a:lnSpc>
              <a:spcAft>
                <a:spcPts val="432"/>
              </a:spcAft>
              <a:defRPr/>
            </a:pPr>
            <a:r>
              <a:rPr lang="en-US" sz="865" kern="0" dirty="0">
                <a:gradFill>
                  <a:gsLst>
                    <a:gs pos="2917">
                      <a:srgbClr val="FFFFFF"/>
                    </a:gs>
                    <a:gs pos="30000">
                      <a:srgbClr val="FFFFFF"/>
                    </a:gs>
                  </a:gsLst>
                  <a:lin ang="5400000" scaled="0"/>
                </a:gradFill>
                <a:latin typeface="Segoe UI"/>
              </a:rPr>
              <a:t>Operational &amp;Application requirements</a:t>
            </a:r>
          </a:p>
        </p:txBody>
      </p:sp>
      <p:cxnSp>
        <p:nvCxnSpPr>
          <p:cNvPr id="36" name="Straight Arrow Connector 35"/>
          <p:cNvCxnSpPr>
            <a:endCxn id="10" idx="2"/>
          </p:cNvCxnSpPr>
          <p:nvPr/>
        </p:nvCxnSpPr>
        <p:spPr>
          <a:xfrm>
            <a:off x="4259177" y="3093999"/>
            <a:ext cx="956400" cy="128600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a:endCxn id="33" idx="3"/>
          </p:cNvCxnSpPr>
          <p:nvPr/>
        </p:nvCxnSpPr>
        <p:spPr>
          <a:xfrm flipH="1">
            <a:off x="2922595" y="3093999"/>
            <a:ext cx="1336580" cy="1366149"/>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2355942" y="2433468"/>
            <a:ext cx="4861961" cy="682011"/>
          </a:xfrm>
          <a:prstGeom prst="rect">
            <a:avLst/>
          </a:prstGeom>
          <a:noFill/>
        </p:spPr>
        <p:txBody>
          <a:bodyPr wrap="square" lIns="131820" tIns="105456" rIns="131820" bIns="105456" rtlCol="0">
            <a:spAutoFit/>
          </a:bodyPr>
          <a:lstStyle/>
          <a:p>
            <a:pPr defTabSz="659163">
              <a:lnSpc>
                <a:spcPct val="90000"/>
              </a:lnSpc>
              <a:spcAft>
                <a:spcPts val="432"/>
              </a:spcAft>
              <a:defRPr/>
            </a:pPr>
            <a:r>
              <a:rPr lang="en-US" sz="882" kern="0" dirty="0">
                <a:gradFill>
                  <a:gsLst>
                    <a:gs pos="2917">
                      <a:srgbClr val="FFFFFF"/>
                    </a:gs>
                    <a:gs pos="30000">
                      <a:srgbClr val="FFFFFF"/>
                    </a:gs>
                  </a:gsLst>
                  <a:lin ang="5400000" scaled="0"/>
                </a:gradFill>
                <a:latin typeface="Segoe UI"/>
              </a:rPr>
              <a:t>VS Team services		Azure templates</a:t>
            </a:r>
          </a:p>
          <a:p>
            <a:pPr defTabSz="659163">
              <a:lnSpc>
                <a:spcPct val="90000"/>
              </a:lnSpc>
              <a:spcAft>
                <a:spcPts val="432"/>
              </a:spcAft>
              <a:defRPr/>
            </a:pPr>
            <a:r>
              <a:rPr lang="en-US" sz="882" kern="0" dirty="0">
                <a:gradFill>
                  <a:gsLst>
                    <a:gs pos="2917">
                      <a:srgbClr val="FFFFFF"/>
                    </a:gs>
                    <a:gs pos="30000">
                      <a:srgbClr val="FFFFFF"/>
                    </a:gs>
                  </a:gsLst>
                  <a:lin ang="5400000" scaled="0"/>
                </a:gradFill>
                <a:latin typeface="Segoe UI"/>
              </a:rPr>
              <a:t>Azure Automation DSC		Azure Automation runbooks</a:t>
            </a:r>
          </a:p>
          <a:p>
            <a:pPr defTabSz="659163">
              <a:lnSpc>
                <a:spcPct val="90000"/>
              </a:lnSpc>
              <a:spcAft>
                <a:spcPts val="432"/>
              </a:spcAft>
              <a:defRPr/>
            </a:pPr>
            <a:r>
              <a:rPr lang="en-US" sz="882" kern="0" dirty="0">
                <a:gradFill>
                  <a:gsLst>
                    <a:gs pos="2917">
                      <a:srgbClr val="FFFFFF"/>
                    </a:gs>
                    <a:gs pos="30000">
                      <a:srgbClr val="FFFFFF"/>
                    </a:gs>
                  </a:gsLst>
                  <a:lin ang="5400000" scaled="0"/>
                </a:gradFill>
                <a:latin typeface="Segoe UI"/>
              </a:rPr>
              <a:t>Cloud shell			PowerShell	</a:t>
            </a:r>
            <a:endParaRPr lang="en-US" sz="1324" kern="0" dirty="0">
              <a:gradFill>
                <a:gsLst>
                  <a:gs pos="2917">
                    <a:srgbClr val="FFFFFF"/>
                  </a:gs>
                  <a:gs pos="30000">
                    <a:srgbClr val="FFFFFF"/>
                  </a:gs>
                </a:gsLst>
                <a:lin ang="5400000" scaled="0"/>
              </a:gradFill>
              <a:latin typeface="Segoe UI"/>
            </a:endParaRPr>
          </a:p>
        </p:txBody>
      </p:sp>
      <p:sp>
        <p:nvSpPr>
          <p:cNvPr id="52" name="TextBox 51"/>
          <p:cNvSpPr txBox="1"/>
          <p:nvPr/>
        </p:nvSpPr>
        <p:spPr>
          <a:xfrm>
            <a:off x="3152037" y="1318070"/>
            <a:ext cx="1953813" cy="631035"/>
          </a:xfrm>
          <a:prstGeom prst="rect">
            <a:avLst/>
          </a:prstGeom>
          <a:noFill/>
        </p:spPr>
        <p:txBody>
          <a:bodyPr wrap="square" lIns="131820" tIns="105456" rIns="131820" bIns="105456" rtlCol="0">
            <a:spAutoFit/>
          </a:bodyPr>
          <a:lstStyle/>
          <a:p>
            <a:pPr algn="ctr" defTabSz="659163">
              <a:lnSpc>
                <a:spcPct val="90000"/>
              </a:lnSpc>
              <a:spcAft>
                <a:spcPts val="432"/>
              </a:spcAft>
              <a:defRPr/>
            </a:pPr>
            <a:r>
              <a:rPr lang="en-US" sz="1324" kern="0" dirty="0">
                <a:gradFill>
                  <a:gsLst>
                    <a:gs pos="2917">
                      <a:srgbClr val="FFFFFF"/>
                    </a:gs>
                    <a:gs pos="30000">
                      <a:srgbClr val="FFFFFF"/>
                    </a:gs>
                  </a:gsLst>
                  <a:lin ang="5400000" scaled="0"/>
                </a:gradFill>
                <a:latin typeface="Segoe UI"/>
              </a:rPr>
              <a:t>Source Control</a:t>
            </a:r>
          </a:p>
          <a:p>
            <a:pPr defTabSz="659163">
              <a:lnSpc>
                <a:spcPct val="90000"/>
              </a:lnSpc>
              <a:spcAft>
                <a:spcPts val="432"/>
              </a:spcAft>
              <a:defRPr/>
            </a:pPr>
            <a:endParaRPr lang="en-US" sz="1324" kern="0" dirty="0">
              <a:gradFill>
                <a:gsLst>
                  <a:gs pos="2917">
                    <a:srgbClr val="FFFFFF"/>
                  </a:gs>
                  <a:gs pos="30000">
                    <a:srgbClr val="FFFFFF"/>
                  </a:gs>
                </a:gsLst>
                <a:lin ang="5400000" scaled="0"/>
              </a:gradFill>
              <a:latin typeface="Segoe UI"/>
            </a:endParaRPr>
          </a:p>
        </p:txBody>
      </p:sp>
      <p:sp>
        <p:nvSpPr>
          <p:cNvPr id="40" name="TextBox 39">
            <a:extLst>
              <a:ext uri="{FF2B5EF4-FFF2-40B4-BE49-F238E27FC236}">
                <a16:creationId xmlns:a16="http://schemas.microsoft.com/office/drawing/2014/main" id="{FDE6E587-BDE0-4D4F-831B-A698495CA3ED}"/>
              </a:ext>
            </a:extLst>
          </p:cNvPr>
          <p:cNvSpPr txBox="1"/>
          <p:nvPr/>
        </p:nvSpPr>
        <p:spPr>
          <a:xfrm>
            <a:off x="533167" y="2507752"/>
            <a:ext cx="1450055" cy="355511"/>
          </a:xfrm>
          <a:prstGeom prst="rect">
            <a:avLst/>
          </a:prstGeom>
          <a:noFill/>
        </p:spPr>
        <p:txBody>
          <a:bodyPr wrap="square" lIns="131820" tIns="105456" rIns="131820" bIns="105456" rtlCol="0">
            <a:spAutoFit/>
          </a:bodyPr>
          <a:lstStyle/>
          <a:p>
            <a:pPr defTabSz="659163">
              <a:lnSpc>
                <a:spcPct val="90000"/>
              </a:lnSpc>
              <a:spcAft>
                <a:spcPts val="432"/>
              </a:spcAft>
              <a:defRPr/>
            </a:pPr>
            <a:r>
              <a:rPr lang="en-US" sz="1029" kern="0" dirty="0">
                <a:gradFill>
                  <a:gsLst>
                    <a:gs pos="2917">
                      <a:srgbClr val="FFFFFF"/>
                    </a:gs>
                    <a:gs pos="30000">
                      <a:srgbClr val="FFFFFF"/>
                    </a:gs>
                  </a:gsLst>
                  <a:lin ang="5400000" scaled="0"/>
                </a:gradFill>
                <a:latin typeface="Segoe UI"/>
              </a:rPr>
              <a:t>App monitoring</a:t>
            </a:r>
          </a:p>
        </p:txBody>
      </p:sp>
      <p:sp>
        <p:nvSpPr>
          <p:cNvPr id="41" name="TextBox 40">
            <a:extLst>
              <a:ext uri="{FF2B5EF4-FFF2-40B4-BE49-F238E27FC236}">
                <a16:creationId xmlns:a16="http://schemas.microsoft.com/office/drawing/2014/main" id="{ACBE614A-0127-4678-AD87-F45652B2D389}"/>
              </a:ext>
            </a:extLst>
          </p:cNvPr>
          <p:cNvSpPr txBox="1"/>
          <p:nvPr/>
        </p:nvSpPr>
        <p:spPr>
          <a:xfrm>
            <a:off x="540267" y="2788859"/>
            <a:ext cx="1450055" cy="355511"/>
          </a:xfrm>
          <a:prstGeom prst="rect">
            <a:avLst/>
          </a:prstGeom>
          <a:noFill/>
        </p:spPr>
        <p:txBody>
          <a:bodyPr wrap="square" lIns="131820" tIns="105456" rIns="131820" bIns="105456" rtlCol="0">
            <a:spAutoFit/>
          </a:bodyPr>
          <a:lstStyle/>
          <a:p>
            <a:pPr defTabSz="659163">
              <a:lnSpc>
                <a:spcPct val="90000"/>
              </a:lnSpc>
              <a:spcAft>
                <a:spcPts val="432"/>
              </a:spcAft>
              <a:defRPr/>
            </a:pPr>
            <a:r>
              <a:rPr lang="en-US" sz="1029" kern="0" dirty="0">
                <a:gradFill>
                  <a:gsLst>
                    <a:gs pos="2917">
                      <a:srgbClr val="FFFFFF"/>
                    </a:gs>
                    <a:gs pos="30000">
                      <a:srgbClr val="FFFFFF"/>
                    </a:gs>
                  </a:gsLst>
                  <a:lin ang="5400000" scaled="0"/>
                </a:gradFill>
                <a:latin typeface="Segoe UI"/>
              </a:rPr>
              <a:t>Business insight</a:t>
            </a:r>
          </a:p>
        </p:txBody>
      </p:sp>
      <p:sp>
        <p:nvSpPr>
          <p:cNvPr id="42" name="TextBox 41">
            <a:extLst>
              <a:ext uri="{FF2B5EF4-FFF2-40B4-BE49-F238E27FC236}">
                <a16:creationId xmlns:a16="http://schemas.microsoft.com/office/drawing/2014/main" id="{F76C648E-1D8D-49D7-817A-EC6B3D1FA17F}"/>
              </a:ext>
            </a:extLst>
          </p:cNvPr>
          <p:cNvSpPr txBox="1"/>
          <p:nvPr/>
        </p:nvSpPr>
        <p:spPr>
          <a:xfrm>
            <a:off x="533167" y="3111615"/>
            <a:ext cx="1450055" cy="355511"/>
          </a:xfrm>
          <a:prstGeom prst="rect">
            <a:avLst/>
          </a:prstGeom>
          <a:noFill/>
        </p:spPr>
        <p:txBody>
          <a:bodyPr wrap="square" lIns="131820" tIns="105456" rIns="131820" bIns="105456" rtlCol="0">
            <a:spAutoFit/>
          </a:bodyPr>
          <a:lstStyle/>
          <a:p>
            <a:pPr defTabSz="659163">
              <a:lnSpc>
                <a:spcPct val="90000"/>
              </a:lnSpc>
              <a:spcAft>
                <a:spcPts val="432"/>
              </a:spcAft>
              <a:defRPr/>
            </a:pPr>
            <a:r>
              <a:rPr lang="en-US" sz="1029" kern="0" dirty="0">
                <a:gradFill>
                  <a:gsLst>
                    <a:gs pos="2917">
                      <a:srgbClr val="FFFFFF"/>
                    </a:gs>
                    <a:gs pos="30000">
                      <a:srgbClr val="FFFFFF"/>
                    </a:gs>
                  </a:gsLst>
                  <a:lin ang="5400000" scaled="0"/>
                </a:gradFill>
                <a:latin typeface="Segoe UI"/>
              </a:rPr>
              <a:t>Application tests</a:t>
            </a:r>
          </a:p>
        </p:txBody>
      </p:sp>
      <p:sp>
        <p:nvSpPr>
          <p:cNvPr id="44" name="TextBox 43">
            <a:extLst>
              <a:ext uri="{FF2B5EF4-FFF2-40B4-BE49-F238E27FC236}">
                <a16:creationId xmlns:a16="http://schemas.microsoft.com/office/drawing/2014/main" id="{626A5601-B893-44A7-B377-280A4AC1B12F}"/>
              </a:ext>
            </a:extLst>
          </p:cNvPr>
          <p:cNvSpPr txBox="1"/>
          <p:nvPr/>
        </p:nvSpPr>
        <p:spPr>
          <a:xfrm>
            <a:off x="6862592" y="2492802"/>
            <a:ext cx="1817234" cy="355511"/>
          </a:xfrm>
          <a:prstGeom prst="rect">
            <a:avLst/>
          </a:prstGeom>
          <a:noFill/>
        </p:spPr>
        <p:txBody>
          <a:bodyPr wrap="square" lIns="131820" tIns="105456" rIns="131820" bIns="105456" rtlCol="0">
            <a:spAutoFit/>
          </a:bodyPr>
          <a:lstStyle/>
          <a:p>
            <a:pPr defTabSz="659163">
              <a:lnSpc>
                <a:spcPct val="90000"/>
              </a:lnSpc>
              <a:spcAft>
                <a:spcPts val="432"/>
              </a:spcAft>
              <a:defRPr/>
            </a:pPr>
            <a:r>
              <a:rPr lang="en-US" sz="1029" kern="0" dirty="0">
                <a:gradFill>
                  <a:gsLst>
                    <a:gs pos="2917">
                      <a:srgbClr val="FFFFFF"/>
                    </a:gs>
                    <a:gs pos="30000">
                      <a:srgbClr val="FFFFFF"/>
                    </a:gs>
                  </a:gsLst>
                  <a:lin ang="5400000" scaled="0"/>
                </a:gradFill>
                <a:latin typeface="Segoe UI"/>
              </a:rPr>
              <a:t>Infrastructure monitoring</a:t>
            </a:r>
          </a:p>
        </p:txBody>
      </p:sp>
      <p:sp>
        <p:nvSpPr>
          <p:cNvPr id="45" name="TextBox 44">
            <a:extLst>
              <a:ext uri="{FF2B5EF4-FFF2-40B4-BE49-F238E27FC236}">
                <a16:creationId xmlns:a16="http://schemas.microsoft.com/office/drawing/2014/main" id="{76A5AE5C-A034-4995-BF89-1AD732ED11BD}"/>
              </a:ext>
            </a:extLst>
          </p:cNvPr>
          <p:cNvSpPr txBox="1"/>
          <p:nvPr/>
        </p:nvSpPr>
        <p:spPr>
          <a:xfrm>
            <a:off x="6862592" y="2799387"/>
            <a:ext cx="2053378" cy="355511"/>
          </a:xfrm>
          <a:prstGeom prst="rect">
            <a:avLst/>
          </a:prstGeom>
          <a:noFill/>
        </p:spPr>
        <p:txBody>
          <a:bodyPr wrap="square" lIns="131820" tIns="105456" rIns="131820" bIns="105456" rtlCol="0">
            <a:spAutoFit/>
          </a:bodyPr>
          <a:lstStyle/>
          <a:p>
            <a:pPr defTabSz="659163">
              <a:lnSpc>
                <a:spcPct val="90000"/>
              </a:lnSpc>
              <a:spcAft>
                <a:spcPts val="432"/>
              </a:spcAft>
              <a:defRPr/>
            </a:pPr>
            <a:r>
              <a:rPr lang="en-US" sz="1029" kern="0" dirty="0">
                <a:gradFill>
                  <a:gsLst>
                    <a:gs pos="2917">
                      <a:srgbClr val="FFFFFF"/>
                    </a:gs>
                    <a:gs pos="30000">
                      <a:srgbClr val="FFFFFF"/>
                    </a:gs>
                  </a:gsLst>
                  <a:lin ang="5400000" scaled="0"/>
                </a:gradFill>
                <a:latin typeface="Segoe UI"/>
              </a:rPr>
              <a:t>Secure deployment / access</a:t>
            </a:r>
          </a:p>
        </p:txBody>
      </p:sp>
      <p:sp>
        <p:nvSpPr>
          <p:cNvPr id="46" name="TextBox 45">
            <a:extLst>
              <a:ext uri="{FF2B5EF4-FFF2-40B4-BE49-F238E27FC236}">
                <a16:creationId xmlns:a16="http://schemas.microsoft.com/office/drawing/2014/main" id="{5CDF5195-B0AA-4B6F-B06E-65A0E48AA591}"/>
              </a:ext>
            </a:extLst>
          </p:cNvPr>
          <p:cNvSpPr txBox="1"/>
          <p:nvPr/>
        </p:nvSpPr>
        <p:spPr>
          <a:xfrm>
            <a:off x="6881615" y="3111615"/>
            <a:ext cx="1450055" cy="355511"/>
          </a:xfrm>
          <a:prstGeom prst="rect">
            <a:avLst/>
          </a:prstGeom>
          <a:noFill/>
        </p:spPr>
        <p:txBody>
          <a:bodyPr wrap="square" lIns="131820" tIns="105456" rIns="131820" bIns="105456" rtlCol="0">
            <a:spAutoFit/>
          </a:bodyPr>
          <a:lstStyle/>
          <a:p>
            <a:pPr defTabSz="659163">
              <a:lnSpc>
                <a:spcPct val="90000"/>
              </a:lnSpc>
              <a:spcAft>
                <a:spcPts val="432"/>
              </a:spcAft>
              <a:defRPr/>
            </a:pPr>
            <a:r>
              <a:rPr lang="en-US" sz="1029" kern="0" dirty="0">
                <a:gradFill>
                  <a:gsLst>
                    <a:gs pos="2917">
                      <a:srgbClr val="FFFFFF"/>
                    </a:gs>
                    <a:gs pos="30000">
                      <a:srgbClr val="FFFFFF"/>
                    </a:gs>
                  </a:gsLst>
                  <a:lin ang="5400000" scaled="0"/>
                </a:gradFill>
                <a:latin typeface="Segoe UI"/>
              </a:rPr>
              <a:t>Backup / recovery</a:t>
            </a:r>
          </a:p>
        </p:txBody>
      </p:sp>
    </p:spTree>
    <p:custDataLst>
      <p:tags r:id="rId1"/>
    </p:custDataLst>
    <p:extLst>
      <p:ext uri="{BB962C8B-B14F-4D97-AF65-F5344CB8AC3E}">
        <p14:creationId xmlns:p14="http://schemas.microsoft.com/office/powerpoint/2010/main" val="304866873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0"/>
                                        </p:tgtEl>
                                        <p:attrNameLst>
                                          <p:attrName>style.visibility</p:attrName>
                                        </p:attrNameLst>
                                      </p:cBhvr>
                                      <p:to>
                                        <p:strVal val="visible"/>
                                      </p:to>
                                    </p:set>
                                    <p:animEffect transition="in" filter="fade">
                                      <p:cBhvr>
                                        <p:cTn id="12" dur="1000"/>
                                        <p:tgtEl>
                                          <p:spTgt spid="40"/>
                                        </p:tgtEl>
                                      </p:cBhvr>
                                    </p:animEffect>
                                    <p:anim calcmode="lin" valueType="num">
                                      <p:cBhvr>
                                        <p:cTn id="13" dur="1000" fill="hold"/>
                                        <p:tgtEl>
                                          <p:spTgt spid="40"/>
                                        </p:tgtEl>
                                        <p:attrNameLst>
                                          <p:attrName>ppt_x</p:attrName>
                                        </p:attrNameLst>
                                      </p:cBhvr>
                                      <p:tavLst>
                                        <p:tav tm="0">
                                          <p:val>
                                            <p:strVal val="#ppt_x"/>
                                          </p:val>
                                        </p:tav>
                                        <p:tav tm="100000">
                                          <p:val>
                                            <p:strVal val="#ppt_x"/>
                                          </p:val>
                                        </p:tav>
                                      </p:tavLst>
                                    </p:anim>
                                    <p:anim calcmode="lin" valueType="num">
                                      <p:cBhvr>
                                        <p:cTn id="14" dur="1000" fill="hold"/>
                                        <p:tgtEl>
                                          <p:spTgt spid="40"/>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1000"/>
                                        <p:tgtEl>
                                          <p:spTgt spid="13"/>
                                        </p:tgtEl>
                                      </p:cBhvr>
                                    </p:animEffect>
                                    <p:anim calcmode="lin" valueType="num">
                                      <p:cBhvr>
                                        <p:cTn id="18" dur="1000" fill="hold"/>
                                        <p:tgtEl>
                                          <p:spTgt spid="13"/>
                                        </p:tgtEl>
                                        <p:attrNameLst>
                                          <p:attrName>ppt_x</p:attrName>
                                        </p:attrNameLst>
                                      </p:cBhvr>
                                      <p:tavLst>
                                        <p:tav tm="0">
                                          <p:val>
                                            <p:strVal val="#ppt_x"/>
                                          </p:val>
                                        </p:tav>
                                        <p:tav tm="100000">
                                          <p:val>
                                            <p:strVal val="#ppt_x"/>
                                          </p:val>
                                        </p:tav>
                                      </p:tavLst>
                                    </p:anim>
                                    <p:anim calcmode="lin" valueType="num">
                                      <p:cBhvr>
                                        <p:cTn id="19" dur="1000" fill="hold"/>
                                        <p:tgtEl>
                                          <p:spTgt spid="13"/>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41"/>
                                        </p:tgtEl>
                                        <p:attrNameLst>
                                          <p:attrName>style.visibility</p:attrName>
                                        </p:attrNameLst>
                                      </p:cBhvr>
                                      <p:to>
                                        <p:strVal val="visible"/>
                                      </p:to>
                                    </p:set>
                                    <p:animEffect transition="in" filter="fade">
                                      <p:cBhvr>
                                        <p:cTn id="22" dur="1000"/>
                                        <p:tgtEl>
                                          <p:spTgt spid="41"/>
                                        </p:tgtEl>
                                      </p:cBhvr>
                                    </p:animEffect>
                                    <p:anim calcmode="lin" valueType="num">
                                      <p:cBhvr>
                                        <p:cTn id="23" dur="1000" fill="hold"/>
                                        <p:tgtEl>
                                          <p:spTgt spid="41"/>
                                        </p:tgtEl>
                                        <p:attrNameLst>
                                          <p:attrName>ppt_x</p:attrName>
                                        </p:attrNameLst>
                                      </p:cBhvr>
                                      <p:tavLst>
                                        <p:tav tm="0">
                                          <p:val>
                                            <p:strVal val="#ppt_x"/>
                                          </p:val>
                                        </p:tav>
                                        <p:tav tm="100000">
                                          <p:val>
                                            <p:strVal val="#ppt_x"/>
                                          </p:val>
                                        </p:tav>
                                      </p:tavLst>
                                    </p:anim>
                                    <p:anim calcmode="lin" valueType="num">
                                      <p:cBhvr>
                                        <p:cTn id="24" dur="1000" fill="hold"/>
                                        <p:tgtEl>
                                          <p:spTgt spid="41"/>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42"/>
                                        </p:tgtEl>
                                        <p:attrNameLst>
                                          <p:attrName>style.visibility</p:attrName>
                                        </p:attrNameLst>
                                      </p:cBhvr>
                                      <p:to>
                                        <p:strVal val="visible"/>
                                      </p:to>
                                    </p:set>
                                    <p:animEffect transition="in" filter="fade">
                                      <p:cBhvr>
                                        <p:cTn id="27" dur="1000"/>
                                        <p:tgtEl>
                                          <p:spTgt spid="42"/>
                                        </p:tgtEl>
                                      </p:cBhvr>
                                    </p:animEffect>
                                    <p:anim calcmode="lin" valueType="num">
                                      <p:cBhvr>
                                        <p:cTn id="28" dur="1000" fill="hold"/>
                                        <p:tgtEl>
                                          <p:spTgt spid="42"/>
                                        </p:tgtEl>
                                        <p:attrNameLst>
                                          <p:attrName>ppt_x</p:attrName>
                                        </p:attrNameLst>
                                      </p:cBhvr>
                                      <p:tavLst>
                                        <p:tav tm="0">
                                          <p:val>
                                            <p:strVal val="#ppt_x"/>
                                          </p:val>
                                        </p:tav>
                                        <p:tav tm="100000">
                                          <p:val>
                                            <p:strVal val="#ppt_x"/>
                                          </p:val>
                                        </p:tav>
                                      </p:tavLst>
                                    </p:anim>
                                    <p:anim calcmode="lin" valueType="num">
                                      <p:cBhvr>
                                        <p:cTn id="29" dur="1000" fill="hold"/>
                                        <p:tgtEl>
                                          <p:spTgt spid="42"/>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1000"/>
                                        <p:tgtEl>
                                          <p:spTgt spid="8"/>
                                        </p:tgtEl>
                                      </p:cBhvr>
                                    </p:animEffect>
                                    <p:anim calcmode="lin" valueType="num">
                                      <p:cBhvr>
                                        <p:cTn id="33" dur="1000" fill="hold"/>
                                        <p:tgtEl>
                                          <p:spTgt spid="8"/>
                                        </p:tgtEl>
                                        <p:attrNameLst>
                                          <p:attrName>ppt_x</p:attrName>
                                        </p:attrNameLst>
                                      </p:cBhvr>
                                      <p:tavLst>
                                        <p:tav tm="0">
                                          <p:val>
                                            <p:strVal val="#ppt_x"/>
                                          </p:val>
                                        </p:tav>
                                        <p:tav tm="100000">
                                          <p:val>
                                            <p:strVal val="#ppt_x"/>
                                          </p:val>
                                        </p:tav>
                                      </p:tavLst>
                                    </p:anim>
                                    <p:anim calcmode="lin" valueType="num">
                                      <p:cBhvr>
                                        <p:cTn id="34" dur="1000" fill="hold"/>
                                        <p:tgtEl>
                                          <p:spTgt spid="8"/>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1000"/>
                                        <p:tgtEl>
                                          <p:spTgt spid="14"/>
                                        </p:tgtEl>
                                      </p:cBhvr>
                                    </p:animEffect>
                                    <p:anim calcmode="lin" valueType="num">
                                      <p:cBhvr>
                                        <p:cTn id="38" dur="1000" fill="hold"/>
                                        <p:tgtEl>
                                          <p:spTgt spid="14"/>
                                        </p:tgtEl>
                                        <p:attrNameLst>
                                          <p:attrName>ppt_x</p:attrName>
                                        </p:attrNameLst>
                                      </p:cBhvr>
                                      <p:tavLst>
                                        <p:tav tm="0">
                                          <p:val>
                                            <p:strVal val="#ppt_x"/>
                                          </p:val>
                                        </p:tav>
                                        <p:tav tm="100000">
                                          <p:val>
                                            <p:strVal val="#ppt_x"/>
                                          </p:val>
                                        </p:tav>
                                      </p:tavLst>
                                    </p:anim>
                                    <p:anim calcmode="lin" valueType="num">
                                      <p:cBhvr>
                                        <p:cTn id="39" dur="1000" fill="hold"/>
                                        <p:tgtEl>
                                          <p:spTgt spid="14"/>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44"/>
                                        </p:tgtEl>
                                        <p:attrNameLst>
                                          <p:attrName>style.visibility</p:attrName>
                                        </p:attrNameLst>
                                      </p:cBhvr>
                                      <p:to>
                                        <p:strVal val="visible"/>
                                      </p:to>
                                    </p:set>
                                    <p:animEffect transition="in" filter="fade">
                                      <p:cBhvr>
                                        <p:cTn id="42" dur="1000"/>
                                        <p:tgtEl>
                                          <p:spTgt spid="44"/>
                                        </p:tgtEl>
                                      </p:cBhvr>
                                    </p:animEffect>
                                    <p:anim calcmode="lin" valueType="num">
                                      <p:cBhvr>
                                        <p:cTn id="43" dur="1000" fill="hold"/>
                                        <p:tgtEl>
                                          <p:spTgt spid="44"/>
                                        </p:tgtEl>
                                        <p:attrNameLst>
                                          <p:attrName>ppt_x</p:attrName>
                                        </p:attrNameLst>
                                      </p:cBhvr>
                                      <p:tavLst>
                                        <p:tav tm="0">
                                          <p:val>
                                            <p:strVal val="#ppt_x"/>
                                          </p:val>
                                        </p:tav>
                                        <p:tav tm="100000">
                                          <p:val>
                                            <p:strVal val="#ppt_x"/>
                                          </p:val>
                                        </p:tav>
                                      </p:tavLst>
                                    </p:anim>
                                    <p:anim calcmode="lin" valueType="num">
                                      <p:cBhvr>
                                        <p:cTn id="44" dur="1000" fill="hold"/>
                                        <p:tgtEl>
                                          <p:spTgt spid="44"/>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45"/>
                                        </p:tgtEl>
                                        <p:attrNameLst>
                                          <p:attrName>style.visibility</p:attrName>
                                        </p:attrNameLst>
                                      </p:cBhvr>
                                      <p:to>
                                        <p:strVal val="visible"/>
                                      </p:to>
                                    </p:set>
                                    <p:animEffect transition="in" filter="fade">
                                      <p:cBhvr>
                                        <p:cTn id="47" dur="1000"/>
                                        <p:tgtEl>
                                          <p:spTgt spid="45"/>
                                        </p:tgtEl>
                                      </p:cBhvr>
                                    </p:animEffect>
                                    <p:anim calcmode="lin" valueType="num">
                                      <p:cBhvr>
                                        <p:cTn id="48" dur="1000" fill="hold"/>
                                        <p:tgtEl>
                                          <p:spTgt spid="45"/>
                                        </p:tgtEl>
                                        <p:attrNameLst>
                                          <p:attrName>ppt_x</p:attrName>
                                        </p:attrNameLst>
                                      </p:cBhvr>
                                      <p:tavLst>
                                        <p:tav tm="0">
                                          <p:val>
                                            <p:strVal val="#ppt_x"/>
                                          </p:val>
                                        </p:tav>
                                        <p:tav tm="100000">
                                          <p:val>
                                            <p:strVal val="#ppt_x"/>
                                          </p:val>
                                        </p:tav>
                                      </p:tavLst>
                                    </p:anim>
                                    <p:anim calcmode="lin" valueType="num">
                                      <p:cBhvr>
                                        <p:cTn id="49" dur="1000" fill="hold"/>
                                        <p:tgtEl>
                                          <p:spTgt spid="45"/>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0"/>
                                  </p:stCondLst>
                                  <p:childTnLst>
                                    <p:set>
                                      <p:cBhvr>
                                        <p:cTn id="51" dur="1" fill="hold">
                                          <p:stCondLst>
                                            <p:cond delay="0"/>
                                          </p:stCondLst>
                                        </p:cTn>
                                        <p:tgtEl>
                                          <p:spTgt spid="46"/>
                                        </p:tgtEl>
                                        <p:attrNameLst>
                                          <p:attrName>style.visibility</p:attrName>
                                        </p:attrNameLst>
                                      </p:cBhvr>
                                      <p:to>
                                        <p:strVal val="visible"/>
                                      </p:to>
                                    </p:set>
                                    <p:animEffect transition="in" filter="fade">
                                      <p:cBhvr>
                                        <p:cTn id="52" dur="1000"/>
                                        <p:tgtEl>
                                          <p:spTgt spid="46"/>
                                        </p:tgtEl>
                                      </p:cBhvr>
                                    </p:animEffect>
                                    <p:anim calcmode="lin" valueType="num">
                                      <p:cBhvr>
                                        <p:cTn id="53" dur="1000" fill="hold"/>
                                        <p:tgtEl>
                                          <p:spTgt spid="46"/>
                                        </p:tgtEl>
                                        <p:attrNameLst>
                                          <p:attrName>ppt_x</p:attrName>
                                        </p:attrNameLst>
                                      </p:cBhvr>
                                      <p:tavLst>
                                        <p:tav tm="0">
                                          <p:val>
                                            <p:strVal val="#ppt_x"/>
                                          </p:val>
                                        </p:tav>
                                        <p:tav tm="100000">
                                          <p:val>
                                            <p:strVal val="#ppt_x"/>
                                          </p:val>
                                        </p:tav>
                                      </p:tavLst>
                                    </p:anim>
                                    <p:anim calcmode="lin" valueType="num">
                                      <p:cBhvr>
                                        <p:cTn id="54" dur="1000" fill="hold"/>
                                        <p:tgtEl>
                                          <p:spTgt spid="46"/>
                                        </p:tgtEl>
                                        <p:attrNameLst>
                                          <p:attrName>ppt_y</p:attrName>
                                        </p:attrNameLst>
                                      </p:cBhvr>
                                      <p:tavLst>
                                        <p:tav tm="0">
                                          <p:val>
                                            <p:strVal val="#ppt_y+.1"/>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42" presetClass="entr" presetSubtype="0" fill="hold" nodeType="clickEffect">
                                  <p:stCondLst>
                                    <p:cond delay="0"/>
                                  </p:stCondLst>
                                  <p:childTnLst>
                                    <p:set>
                                      <p:cBhvr>
                                        <p:cTn id="58" dur="1" fill="hold">
                                          <p:stCondLst>
                                            <p:cond delay="0"/>
                                          </p:stCondLst>
                                        </p:cTn>
                                        <p:tgtEl>
                                          <p:spTgt spid="17"/>
                                        </p:tgtEl>
                                        <p:attrNameLst>
                                          <p:attrName>style.visibility</p:attrName>
                                        </p:attrNameLst>
                                      </p:cBhvr>
                                      <p:to>
                                        <p:strVal val="visible"/>
                                      </p:to>
                                    </p:set>
                                    <p:animEffect transition="in" filter="fade">
                                      <p:cBhvr>
                                        <p:cTn id="59" dur="1000"/>
                                        <p:tgtEl>
                                          <p:spTgt spid="17"/>
                                        </p:tgtEl>
                                      </p:cBhvr>
                                    </p:animEffect>
                                    <p:anim calcmode="lin" valueType="num">
                                      <p:cBhvr>
                                        <p:cTn id="60" dur="1000" fill="hold"/>
                                        <p:tgtEl>
                                          <p:spTgt spid="17"/>
                                        </p:tgtEl>
                                        <p:attrNameLst>
                                          <p:attrName>ppt_x</p:attrName>
                                        </p:attrNameLst>
                                      </p:cBhvr>
                                      <p:tavLst>
                                        <p:tav tm="0">
                                          <p:val>
                                            <p:strVal val="#ppt_x"/>
                                          </p:val>
                                        </p:tav>
                                        <p:tav tm="100000">
                                          <p:val>
                                            <p:strVal val="#ppt_x"/>
                                          </p:val>
                                        </p:tav>
                                      </p:tavLst>
                                    </p:anim>
                                    <p:anim calcmode="lin" valueType="num">
                                      <p:cBhvr>
                                        <p:cTn id="61" dur="1000" fill="hold"/>
                                        <p:tgtEl>
                                          <p:spTgt spid="17"/>
                                        </p:tgtEl>
                                        <p:attrNameLst>
                                          <p:attrName>ppt_y</p:attrName>
                                        </p:attrNameLst>
                                      </p:cBhvr>
                                      <p:tavLst>
                                        <p:tav tm="0">
                                          <p:val>
                                            <p:strVal val="#ppt_y+.1"/>
                                          </p:val>
                                        </p:tav>
                                        <p:tav tm="100000">
                                          <p:val>
                                            <p:strVal val="#ppt_y"/>
                                          </p:val>
                                        </p:tav>
                                      </p:tavLst>
                                    </p:anim>
                                  </p:childTnLst>
                                </p:cTn>
                              </p:par>
                              <p:par>
                                <p:cTn id="62" presetID="42" presetClass="entr" presetSubtype="0" fill="hold" grpId="0" nodeType="withEffect">
                                  <p:stCondLst>
                                    <p:cond delay="0"/>
                                  </p:stCondLst>
                                  <p:childTnLst>
                                    <p:set>
                                      <p:cBhvr>
                                        <p:cTn id="63" dur="1" fill="hold">
                                          <p:stCondLst>
                                            <p:cond delay="0"/>
                                          </p:stCondLst>
                                        </p:cTn>
                                        <p:tgtEl>
                                          <p:spTgt spid="52"/>
                                        </p:tgtEl>
                                        <p:attrNameLst>
                                          <p:attrName>style.visibility</p:attrName>
                                        </p:attrNameLst>
                                      </p:cBhvr>
                                      <p:to>
                                        <p:strVal val="visible"/>
                                      </p:to>
                                    </p:set>
                                    <p:animEffect transition="in" filter="fade">
                                      <p:cBhvr>
                                        <p:cTn id="64" dur="1000"/>
                                        <p:tgtEl>
                                          <p:spTgt spid="52"/>
                                        </p:tgtEl>
                                      </p:cBhvr>
                                    </p:animEffect>
                                    <p:anim calcmode="lin" valueType="num">
                                      <p:cBhvr>
                                        <p:cTn id="65" dur="1000" fill="hold"/>
                                        <p:tgtEl>
                                          <p:spTgt spid="52"/>
                                        </p:tgtEl>
                                        <p:attrNameLst>
                                          <p:attrName>ppt_x</p:attrName>
                                        </p:attrNameLst>
                                      </p:cBhvr>
                                      <p:tavLst>
                                        <p:tav tm="0">
                                          <p:val>
                                            <p:strVal val="#ppt_x"/>
                                          </p:val>
                                        </p:tav>
                                        <p:tav tm="100000">
                                          <p:val>
                                            <p:strVal val="#ppt_x"/>
                                          </p:val>
                                        </p:tav>
                                      </p:tavLst>
                                    </p:anim>
                                    <p:anim calcmode="lin" valueType="num">
                                      <p:cBhvr>
                                        <p:cTn id="66" dur="1000" fill="hold"/>
                                        <p:tgtEl>
                                          <p:spTgt spid="52"/>
                                        </p:tgtEl>
                                        <p:attrNameLst>
                                          <p:attrName>ppt_y</p:attrName>
                                        </p:attrNameLst>
                                      </p:cBhvr>
                                      <p:tavLst>
                                        <p:tav tm="0">
                                          <p:val>
                                            <p:strVal val="#ppt_y+.1"/>
                                          </p:val>
                                        </p:tav>
                                        <p:tav tm="100000">
                                          <p:val>
                                            <p:strVal val="#ppt_y"/>
                                          </p:val>
                                        </p:tav>
                                      </p:tavLst>
                                    </p:anim>
                                  </p:childTnLst>
                                </p:cTn>
                              </p:par>
                              <p:par>
                                <p:cTn id="67" presetID="42" presetClass="entr" presetSubtype="0" fill="hold" nodeType="withEffect">
                                  <p:stCondLst>
                                    <p:cond delay="0"/>
                                  </p:stCondLst>
                                  <p:childTnLst>
                                    <p:set>
                                      <p:cBhvr>
                                        <p:cTn id="68" dur="1" fill="hold">
                                          <p:stCondLst>
                                            <p:cond delay="0"/>
                                          </p:stCondLst>
                                        </p:cTn>
                                        <p:tgtEl>
                                          <p:spTgt spid="16"/>
                                        </p:tgtEl>
                                        <p:attrNameLst>
                                          <p:attrName>style.visibility</p:attrName>
                                        </p:attrNameLst>
                                      </p:cBhvr>
                                      <p:to>
                                        <p:strVal val="visible"/>
                                      </p:to>
                                    </p:set>
                                    <p:animEffect transition="in" filter="fade">
                                      <p:cBhvr>
                                        <p:cTn id="69" dur="1000"/>
                                        <p:tgtEl>
                                          <p:spTgt spid="16"/>
                                        </p:tgtEl>
                                      </p:cBhvr>
                                    </p:animEffect>
                                    <p:anim calcmode="lin" valueType="num">
                                      <p:cBhvr>
                                        <p:cTn id="70" dur="1000" fill="hold"/>
                                        <p:tgtEl>
                                          <p:spTgt spid="16"/>
                                        </p:tgtEl>
                                        <p:attrNameLst>
                                          <p:attrName>ppt_x</p:attrName>
                                        </p:attrNameLst>
                                      </p:cBhvr>
                                      <p:tavLst>
                                        <p:tav tm="0">
                                          <p:val>
                                            <p:strVal val="#ppt_x"/>
                                          </p:val>
                                        </p:tav>
                                        <p:tav tm="100000">
                                          <p:val>
                                            <p:strVal val="#ppt_x"/>
                                          </p:val>
                                        </p:tav>
                                      </p:tavLst>
                                    </p:anim>
                                    <p:anim calcmode="lin" valueType="num">
                                      <p:cBhvr>
                                        <p:cTn id="71" dur="1000" fill="hold"/>
                                        <p:tgtEl>
                                          <p:spTgt spid="16"/>
                                        </p:tgtEl>
                                        <p:attrNameLst>
                                          <p:attrName>ppt_y</p:attrName>
                                        </p:attrNameLst>
                                      </p:cBhvr>
                                      <p:tavLst>
                                        <p:tav tm="0">
                                          <p:val>
                                            <p:strVal val="#ppt_y+.1"/>
                                          </p:val>
                                        </p:tav>
                                        <p:tav tm="100000">
                                          <p:val>
                                            <p:strVal val="#ppt_y"/>
                                          </p:val>
                                        </p:tav>
                                      </p:tavLst>
                                    </p:anim>
                                  </p:childTnLst>
                                </p:cTn>
                              </p:par>
                              <p:par>
                                <p:cTn id="72" presetID="42" presetClass="entr" presetSubtype="0" fill="hold" grpId="0" nodeType="withEffect">
                                  <p:stCondLst>
                                    <p:cond delay="0"/>
                                  </p:stCondLst>
                                  <p:childTnLst>
                                    <p:set>
                                      <p:cBhvr>
                                        <p:cTn id="73" dur="1" fill="hold">
                                          <p:stCondLst>
                                            <p:cond delay="0"/>
                                          </p:stCondLst>
                                        </p:cTn>
                                        <p:tgtEl>
                                          <p:spTgt spid="22"/>
                                        </p:tgtEl>
                                        <p:attrNameLst>
                                          <p:attrName>style.visibility</p:attrName>
                                        </p:attrNameLst>
                                      </p:cBhvr>
                                      <p:to>
                                        <p:strVal val="visible"/>
                                      </p:to>
                                    </p:set>
                                    <p:animEffect transition="in" filter="fade">
                                      <p:cBhvr>
                                        <p:cTn id="74" dur="1000"/>
                                        <p:tgtEl>
                                          <p:spTgt spid="22"/>
                                        </p:tgtEl>
                                      </p:cBhvr>
                                    </p:animEffect>
                                    <p:anim calcmode="lin" valueType="num">
                                      <p:cBhvr>
                                        <p:cTn id="75" dur="1000" fill="hold"/>
                                        <p:tgtEl>
                                          <p:spTgt spid="22"/>
                                        </p:tgtEl>
                                        <p:attrNameLst>
                                          <p:attrName>ppt_x</p:attrName>
                                        </p:attrNameLst>
                                      </p:cBhvr>
                                      <p:tavLst>
                                        <p:tav tm="0">
                                          <p:val>
                                            <p:strVal val="#ppt_x"/>
                                          </p:val>
                                        </p:tav>
                                        <p:tav tm="100000">
                                          <p:val>
                                            <p:strVal val="#ppt_x"/>
                                          </p:val>
                                        </p:tav>
                                      </p:tavLst>
                                    </p:anim>
                                    <p:anim calcmode="lin" valueType="num">
                                      <p:cBhvr>
                                        <p:cTn id="76" dur="1000" fill="hold"/>
                                        <p:tgtEl>
                                          <p:spTgt spid="22"/>
                                        </p:tgtEl>
                                        <p:attrNameLst>
                                          <p:attrName>ppt_y</p:attrName>
                                        </p:attrNameLst>
                                      </p:cBhvr>
                                      <p:tavLst>
                                        <p:tav tm="0">
                                          <p:val>
                                            <p:strVal val="#ppt_y+.1"/>
                                          </p:val>
                                        </p:tav>
                                        <p:tav tm="100000">
                                          <p:val>
                                            <p:strVal val="#ppt_y"/>
                                          </p:val>
                                        </p:tav>
                                      </p:tavLst>
                                    </p:anim>
                                  </p:childTnLst>
                                </p:cTn>
                              </p:par>
                              <p:par>
                                <p:cTn id="77" presetID="42" presetClass="entr" presetSubtype="0" fill="hold" grpId="0" nodeType="withEffect">
                                  <p:stCondLst>
                                    <p:cond delay="0"/>
                                  </p:stCondLst>
                                  <p:childTnLst>
                                    <p:set>
                                      <p:cBhvr>
                                        <p:cTn id="78" dur="1" fill="hold">
                                          <p:stCondLst>
                                            <p:cond delay="0"/>
                                          </p:stCondLst>
                                        </p:cTn>
                                        <p:tgtEl>
                                          <p:spTgt spid="6"/>
                                        </p:tgtEl>
                                        <p:attrNameLst>
                                          <p:attrName>style.visibility</p:attrName>
                                        </p:attrNameLst>
                                      </p:cBhvr>
                                      <p:to>
                                        <p:strVal val="visible"/>
                                      </p:to>
                                    </p:set>
                                    <p:animEffect transition="in" filter="fade">
                                      <p:cBhvr>
                                        <p:cTn id="79" dur="1000"/>
                                        <p:tgtEl>
                                          <p:spTgt spid="6"/>
                                        </p:tgtEl>
                                      </p:cBhvr>
                                    </p:animEffect>
                                    <p:anim calcmode="lin" valueType="num">
                                      <p:cBhvr>
                                        <p:cTn id="80" dur="1000" fill="hold"/>
                                        <p:tgtEl>
                                          <p:spTgt spid="6"/>
                                        </p:tgtEl>
                                        <p:attrNameLst>
                                          <p:attrName>ppt_x</p:attrName>
                                        </p:attrNameLst>
                                      </p:cBhvr>
                                      <p:tavLst>
                                        <p:tav tm="0">
                                          <p:val>
                                            <p:strVal val="#ppt_x"/>
                                          </p:val>
                                        </p:tav>
                                        <p:tav tm="100000">
                                          <p:val>
                                            <p:strVal val="#ppt_x"/>
                                          </p:val>
                                        </p:tav>
                                      </p:tavLst>
                                    </p:anim>
                                    <p:anim calcmode="lin" valueType="num">
                                      <p:cBhvr>
                                        <p:cTn id="81" dur="1000" fill="hold"/>
                                        <p:tgtEl>
                                          <p:spTgt spid="6"/>
                                        </p:tgtEl>
                                        <p:attrNameLst>
                                          <p:attrName>ppt_y</p:attrName>
                                        </p:attrNameLst>
                                      </p:cBhvr>
                                      <p:tavLst>
                                        <p:tav tm="0">
                                          <p:val>
                                            <p:strVal val="#ppt_y+.1"/>
                                          </p:val>
                                        </p:tav>
                                        <p:tav tm="100000">
                                          <p:val>
                                            <p:strVal val="#ppt_y"/>
                                          </p:val>
                                        </p:tav>
                                      </p:tavLst>
                                    </p:anim>
                                  </p:childTnLst>
                                </p:cTn>
                              </p:par>
                              <p:par>
                                <p:cTn id="82" presetID="42" presetClass="entr" presetSubtype="0" fill="hold" grpId="0" nodeType="withEffect">
                                  <p:stCondLst>
                                    <p:cond delay="0"/>
                                  </p:stCondLst>
                                  <p:childTnLst>
                                    <p:set>
                                      <p:cBhvr>
                                        <p:cTn id="83" dur="1" fill="hold">
                                          <p:stCondLst>
                                            <p:cond delay="0"/>
                                          </p:stCondLst>
                                        </p:cTn>
                                        <p:tgtEl>
                                          <p:spTgt spid="27"/>
                                        </p:tgtEl>
                                        <p:attrNameLst>
                                          <p:attrName>style.visibility</p:attrName>
                                        </p:attrNameLst>
                                      </p:cBhvr>
                                      <p:to>
                                        <p:strVal val="visible"/>
                                      </p:to>
                                    </p:set>
                                    <p:animEffect transition="in" filter="fade">
                                      <p:cBhvr>
                                        <p:cTn id="84" dur="1000"/>
                                        <p:tgtEl>
                                          <p:spTgt spid="27"/>
                                        </p:tgtEl>
                                      </p:cBhvr>
                                    </p:animEffect>
                                    <p:anim calcmode="lin" valueType="num">
                                      <p:cBhvr>
                                        <p:cTn id="85" dur="1000" fill="hold"/>
                                        <p:tgtEl>
                                          <p:spTgt spid="27"/>
                                        </p:tgtEl>
                                        <p:attrNameLst>
                                          <p:attrName>ppt_x</p:attrName>
                                        </p:attrNameLst>
                                      </p:cBhvr>
                                      <p:tavLst>
                                        <p:tav tm="0">
                                          <p:val>
                                            <p:strVal val="#ppt_x"/>
                                          </p:val>
                                        </p:tav>
                                        <p:tav tm="100000">
                                          <p:val>
                                            <p:strVal val="#ppt_x"/>
                                          </p:val>
                                        </p:tav>
                                      </p:tavLst>
                                    </p:anim>
                                    <p:anim calcmode="lin" valueType="num">
                                      <p:cBhvr>
                                        <p:cTn id="86"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grpId="0" nodeType="clickEffect">
                                  <p:stCondLst>
                                    <p:cond delay="0"/>
                                  </p:stCondLst>
                                  <p:childTnLst>
                                    <p:set>
                                      <p:cBhvr>
                                        <p:cTn id="90" dur="1" fill="hold">
                                          <p:stCondLst>
                                            <p:cond delay="0"/>
                                          </p:stCondLst>
                                        </p:cTn>
                                        <p:tgtEl>
                                          <p:spTgt spid="43"/>
                                        </p:tgtEl>
                                        <p:attrNameLst>
                                          <p:attrName>style.visibility</p:attrName>
                                        </p:attrNameLst>
                                      </p:cBhvr>
                                      <p:to>
                                        <p:strVal val="visible"/>
                                      </p:to>
                                    </p:set>
                                    <p:animEffect transition="in" filter="fade">
                                      <p:cBhvr>
                                        <p:cTn id="91" dur="500"/>
                                        <p:tgtEl>
                                          <p:spTgt spid="43"/>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9"/>
                                        </p:tgtEl>
                                        <p:attrNameLst>
                                          <p:attrName>style.visibility</p:attrName>
                                        </p:attrNameLst>
                                      </p:cBhvr>
                                      <p:to>
                                        <p:strVal val="visible"/>
                                      </p:to>
                                    </p:set>
                                    <p:animEffect transition="in" filter="fade">
                                      <p:cBhvr>
                                        <p:cTn id="94" dur="500"/>
                                        <p:tgtEl>
                                          <p:spTgt spid="9"/>
                                        </p:tgtEl>
                                      </p:cBhvr>
                                    </p:animEffect>
                                  </p:childTnLst>
                                </p:cTn>
                              </p:par>
                              <p:par>
                                <p:cTn id="95" presetID="10" presetClass="entr" presetSubtype="0" fill="hold" nodeType="withEffect">
                                  <p:stCondLst>
                                    <p:cond delay="0"/>
                                  </p:stCondLst>
                                  <p:childTnLst>
                                    <p:set>
                                      <p:cBhvr>
                                        <p:cTn id="96" dur="1" fill="hold">
                                          <p:stCondLst>
                                            <p:cond delay="0"/>
                                          </p:stCondLst>
                                        </p:cTn>
                                        <p:tgtEl>
                                          <p:spTgt spid="4"/>
                                        </p:tgtEl>
                                        <p:attrNameLst>
                                          <p:attrName>style.visibility</p:attrName>
                                        </p:attrNameLst>
                                      </p:cBhvr>
                                      <p:to>
                                        <p:strVal val="visible"/>
                                      </p:to>
                                    </p:set>
                                    <p:animEffect transition="in" filter="fade">
                                      <p:cBhvr>
                                        <p:cTn id="97" dur="500"/>
                                        <p:tgtEl>
                                          <p:spTgt spid="4"/>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38"/>
                                        </p:tgtEl>
                                        <p:attrNameLst>
                                          <p:attrName>style.visibility</p:attrName>
                                        </p:attrNameLst>
                                      </p:cBhvr>
                                      <p:to>
                                        <p:strVal val="visible"/>
                                      </p:to>
                                    </p:set>
                                    <p:animEffect transition="in" filter="fade">
                                      <p:cBhvr>
                                        <p:cTn id="100" dur="500"/>
                                        <p:tgtEl>
                                          <p:spTgt spid="38"/>
                                        </p:tgtEl>
                                      </p:cBhvr>
                                    </p:animEffect>
                                  </p:childTnLst>
                                </p:cTn>
                              </p:par>
                              <p:par>
                                <p:cTn id="101" presetID="10" presetClass="entr" presetSubtype="0" fill="hold" nodeType="withEffect">
                                  <p:stCondLst>
                                    <p:cond delay="0"/>
                                  </p:stCondLst>
                                  <p:childTnLst>
                                    <p:set>
                                      <p:cBhvr>
                                        <p:cTn id="102" dur="1" fill="hold">
                                          <p:stCondLst>
                                            <p:cond delay="0"/>
                                          </p:stCondLst>
                                        </p:cTn>
                                        <p:tgtEl>
                                          <p:spTgt spid="34"/>
                                        </p:tgtEl>
                                        <p:attrNameLst>
                                          <p:attrName>style.visibility</p:attrName>
                                        </p:attrNameLst>
                                      </p:cBhvr>
                                      <p:to>
                                        <p:strVal val="visible"/>
                                      </p:to>
                                    </p:set>
                                    <p:animEffect transition="in" filter="fade">
                                      <p:cBhvr>
                                        <p:cTn id="103" dur="500"/>
                                        <p:tgtEl>
                                          <p:spTgt spid="34"/>
                                        </p:tgtEl>
                                      </p:cBhvr>
                                    </p:animEffect>
                                  </p:childTnLst>
                                </p:cTn>
                              </p:par>
                              <p:par>
                                <p:cTn id="104" presetID="10" presetClass="entr" presetSubtype="0" fill="hold" grpId="0" nodeType="withEffect">
                                  <p:stCondLst>
                                    <p:cond delay="0"/>
                                  </p:stCondLst>
                                  <p:childTnLst>
                                    <p:set>
                                      <p:cBhvr>
                                        <p:cTn id="105" dur="1" fill="hold">
                                          <p:stCondLst>
                                            <p:cond delay="0"/>
                                          </p:stCondLst>
                                        </p:cTn>
                                        <p:tgtEl>
                                          <p:spTgt spid="37"/>
                                        </p:tgtEl>
                                        <p:attrNameLst>
                                          <p:attrName>style.visibility</p:attrName>
                                        </p:attrNameLst>
                                      </p:cBhvr>
                                      <p:to>
                                        <p:strVal val="visible"/>
                                      </p:to>
                                    </p:set>
                                    <p:animEffect transition="in" filter="fade">
                                      <p:cBhvr>
                                        <p:cTn id="106" dur="500"/>
                                        <p:tgtEl>
                                          <p:spTgt spid="37"/>
                                        </p:tgtEl>
                                      </p:cBhvr>
                                    </p:animEffect>
                                  </p:childTnLst>
                                </p:cTn>
                              </p:par>
                              <p:par>
                                <p:cTn id="107" presetID="10" presetClass="entr" presetSubtype="0" fill="hold" nodeType="withEffect">
                                  <p:stCondLst>
                                    <p:cond delay="0"/>
                                  </p:stCondLst>
                                  <p:childTnLst>
                                    <p:set>
                                      <p:cBhvr>
                                        <p:cTn id="108" dur="1" fill="hold">
                                          <p:stCondLst>
                                            <p:cond delay="0"/>
                                          </p:stCondLst>
                                        </p:cTn>
                                        <p:tgtEl>
                                          <p:spTgt spid="31"/>
                                        </p:tgtEl>
                                        <p:attrNameLst>
                                          <p:attrName>style.visibility</p:attrName>
                                        </p:attrNameLst>
                                      </p:cBhvr>
                                      <p:to>
                                        <p:strVal val="visible"/>
                                      </p:to>
                                    </p:set>
                                    <p:animEffect transition="in" filter="fade">
                                      <p:cBhvr>
                                        <p:cTn id="109" dur="500"/>
                                        <p:tgtEl>
                                          <p:spTgt spid="31"/>
                                        </p:tgtEl>
                                      </p:cBhvr>
                                    </p:animEffect>
                                  </p:childTnLst>
                                </p:cTn>
                              </p:par>
                            </p:childTnLst>
                          </p:cTn>
                        </p:par>
                      </p:childTnLst>
                    </p:cTn>
                  </p:par>
                  <p:par>
                    <p:cTn id="110" fill="hold">
                      <p:stCondLst>
                        <p:cond delay="indefinite"/>
                      </p:stCondLst>
                      <p:childTnLst>
                        <p:par>
                          <p:cTn id="111" fill="hold">
                            <p:stCondLst>
                              <p:cond delay="0"/>
                            </p:stCondLst>
                            <p:childTnLst>
                              <p:par>
                                <p:cTn id="112" presetID="2" presetClass="entr" presetSubtype="4" fill="hold" nodeType="clickEffect">
                                  <p:stCondLst>
                                    <p:cond delay="0"/>
                                  </p:stCondLst>
                                  <p:childTnLst>
                                    <p:set>
                                      <p:cBhvr>
                                        <p:cTn id="113" dur="1" fill="hold">
                                          <p:stCondLst>
                                            <p:cond delay="0"/>
                                          </p:stCondLst>
                                        </p:cTn>
                                        <p:tgtEl>
                                          <p:spTgt spid="39"/>
                                        </p:tgtEl>
                                        <p:attrNameLst>
                                          <p:attrName>style.visibility</p:attrName>
                                        </p:attrNameLst>
                                      </p:cBhvr>
                                      <p:to>
                                        <p:strVal val="visible"/>
                                      </p:to>
                                    </p:set>
                                    <p:anim calcmode="lin" valueType="num">
                                      <p:cBhvr additive="base">
                                        <p:cTn id="114" dur="500" fill="hold"/>
                                        <p:tgtEl>
                                          <p:spTgt spid="39"/>
                                        </p:tgtEl>
                                        <p:attrNameLst>
                                          <p:attrName>ppt_x</p:attrName>
                                        </p:attrNameLst>
                                      </p:cBhvr>
                                      <p:tavLst>
                                        <p:tav tm="0">
                                          <p:val>
                                            <p:strVal val="#ppt_x"/>
                                          </p:val>
                                        </p:tav>
                                        <p:tav tm="100000">
                                          <p:val>
                                            <p:strVal val="#ppt_x"/>
                                          </p:val>
                                        </p:tav>
                                      </p:tavLst>
                                    </p:anim>
                                    <p:anim calcmode="lin" valueType="num">
                                      <p:cBhvr additive="base">
                                        <p:cTn id="115" dur="500" fill="hold"/>
                                        <p:tgtEl>
                                          <p:spTgt spid="39"/>
                                        </p:tgtEl>
                                        <p:attrNameLst>
                                          <p:attrName>ppt_y</p:attrName>
                                        </p:attrNameLst>
                                      </p:cBhvr>
                                      <p:tavLst>
                                        <p:tav tm="0">
                                          <p:val>
                                            <p:strVal val="1+#ppt_h/2"/>
                                          </p:val>
                                        </p:tav>
                                        <p:tav tm="100000">
                                          <p:val>
                                            <p:strVal val="#ppt_y"/>
                                          </p:val>
                                        </p:tav>
                                      </p:tavLst>
                                    </p:anim>
                                  </p:childTnLst>
                                </p:cTn>
                              </p:par>
                              <p:par>
                                <p:cTn id="116" presetID="2" presetClass="entr" presetSubtype="4" fill="hold" grpId="0" nodeType="withEffect">
                                  <p:stCondLst>
                                    <p:cond delay="0"/>
                                  </p:stCondLst>
                                  <p:childTnLst>
                                    <p:set>
                                      <p:cBhvr>
                                        <p:cTn id="117" dur="1" fill="hold">
                                          <p:stCondLst>
                                            <p:cond delay="0"/>
                                          </p:stCondLst>
                                        </p:cTn>
                                        <p:tgtEl>
                                          <p:spTgt spid="35"/>
                                        </p:tgtEl>
                                        <p:attrNameLst>
                                          <p:attrName>style.visibility</p:attrName>
                                        </p:attrNameLst>
                                      </p:cBhvr>
                                      <p:to>
                                        <p:strVal val="visible"/>
                                      </p:to>
                                    </p:set>
                                    <p:anim calcmode="lin" valueType="num">
                                      <p:cBhvr additive="base">
                                        <p:cTn id="118" dur="500" fill="hold"/>
                                        <p:tgtEl>
                                          <p:spTgt spid="35"/>
                                        </p:tgtEl>
                                        <p:attrNameLst>
                                          <p:attrName>ppt_x</p:attrName>
                                        </p:attrNameLst>
                                      </p:cBhvr>
                                      <p:tavLst>
                                        <p:tav tm="0">
                                          <p:val>
                                            <p:strVal val="#ppt_x"/>
                                          </p:val>
                                        </p:tav>
                                        <p:tav tm="100000">
                                          <p:val>
                                            <p:strVal val="#ppt_x"/>
                                          </p:val>
                                        </p:tav>
                                      </p:tavLst>
                                    </p:anim>
                                    <p:anim calcmode="lin" valueType="num">
                                      <p:cBhvr additive="base">
                                        <p:cTn id="119" dur="500" fill="hold"/>
                                        <p:tgtEl>
                                          <p:spTgt spid="35"/>
                                        </p:tgtEl>
                                        <p:attrNameLst>
                                          <p:attrName>ppt_y</p:attrName>
                                        </p:attrNameLst>
                                      </p:cBhvr>
                                      <p:tavLst>
                                        <p:tav tm="0">
                                          <p:val>
                                            <p:strVal val="1+#ppt_h/2"/>
                                          </p:val>
                                        </p:tav>
                                        <p:tav tm="100000">
                                          <p:val>
                                            <p:strVal val="#ppt_y"/>
                                          </p:val>
                                        </p:tav>
                                      </p:tavLst>
                                    </p:anim>
                                  </p:childTnLst>
                                </p:cTn>
                              </p:par>
                              <p:par>
                                <p:cTn id="120" presetID="2" presetClass="entr" presetSubtype="4" fill="hold" nodeType="withEffect">
                                  <p:stCondLst>
                                    <p:cond delay="0"/>
                                  </p:stCondLst>
                                  <p:childTnLst>
                                    <p:set>
                                      <p:cBhvr>
                                        <p:cTn id="121" dur="1" fill="hold">
                                          <p:stCondLst>
                                            <p:cond delay="0"/>
                                          </p:stCondLst>
                                        </p:cTn>
                                        <p:tgtEl>
                                          <p:spTgt spid="15"/>
                                        </p:tgtEl>
                                        <p:attrNameLst>
                                          <p:attrName>style.visibility</p:attrName>
                                        </p:attrNameLst>
                                      </p:cBhvr>
                                      <p:to>
                                        <p:strVal val="visible"/>
                                      </p:to>
                                    </p:set>
                                    <p:anim calcmode="lin" valueType="num">
                                      <p:cBhvr additive="base">
                                        <p:cTn id="122" dur="500" fill="hold"/>
                                        <p:tgtEl>
                                          <p:spTgt spid="15"/>
                                        </p:tgtEl>
                                        <p:attrNameLst>
                                          <p:attrName>ppt_x</p:attrName>
                                        </p:attrNameLst>
                                      </p:cBhvr>
                                      <p:tavLst>
                                        <p:tav tm="0">
                                          <p:val>
                                            <p:strVal val="#ppt_x"/>
                                          </p:val>
                                        </p:tav>
                                        <p:tav tm="100000">
                                          <p:val>
                                            <p:strVal val="#ppt_x"/>
                                          </p:val>
                                        </p:tav>
                                      </p:tavLst>
                                    </p:anim>
                                    <p:anim calcmode="lin" valueType="num">
                                      <p:cBhvr additive="base">
                                        <p:cTn id="123" dur="500" fill="hold"/>
                                        <p:tgtEl>
                                          <p:spTgt spid="15"/>
                                        </p:tgtEl>
                                        <p:attrNameLst>
                                          <p:attrName>ppt_y</p:attrName>
                                        </p:attrNameLst>
                                      </p:cBhvr>
                                      <p:tavLst>
                                        <p:tav tm="0">
                                          <p:val>
                                            <p:strVal val="1+#ppt_h/2"/>
                                          </p:val>
                                        </p:tav>
                                        <p:tav tm="100000">
                                          <p:val>
                                            <p:strVal val="#ppt_y"/>
                                          </p:val>
                                        </p:tav>
                                      </p:tavLst>
                                    </p:anim>
                                  </p:childTnLst>
                                </p:cTn>
                              </p:par>
                              <p:par>
                                <p:cTn id="124" presetID="2" presetClass="entr" presetSubtype="4" fill="hold" grpId="0" nodeType="withEffect">
                                  <p:stCondLst>
                                    <p:cond delay="0"/>
                                  </p:stCondLst>
                                  <p:childTnLst>
                                    <p:set>
                                      <p:cBhvr>
                                        <p:cTn id="125" dur="1" fill="hold">
                                          <p:stCondLst>
                                            <p:cond delay="0"/>
                                          </p:stCondLst>
                                        </p:cTn>
                                        <p:tgtEl>
                                          <p:spTgt spid="10"/>
                                        </p:tgtEl>
                                        <p:attrNameLst>
                                          <p:attrName>style.visibility</p:attrName>
                                        </p:attrNameLst>
                                      </p:cBhvr>
                                      <p:to>
                                        <p:strVal val="visible"/>
                                      </p:to>
                                    </p:set>
                                    <p:anim calcmode="lin" valueType="num">
                                      <p:cBhvr additive="base">
                                        <p:cTn id="126" dur="500" fill="hold"/>
                                        <p:tgtEl>
                                          <p:spTgt spid="10"/>
                                        </p:tgtEl>
                                        <p:attrNameLst>
                                          <p:attrName>ppt_x</p:attrName>
                                        </p:attrNameLst>
                                      </p:cBhvr>
                                      <p:tavLst>
                                        <p:tav tm="0">
                                          <p:val>
                                            <p:strVal val="#ppt_x"/>
                                          </p:val>
                                        </p:tav>
                                        <p:tav tm="100000">
                                          <p:val>
                                            <p:strVal val="#ppt_x"/>
                                          </p:val>
                                        </p:tav>
                                      </p:tavLst>
                                    </p:anim>
                                    <p:anim calcmode="lin" valueType="num">
                                      <p:cBhvr additive="base">
                                        <p:cTn id="127" dur="500" fill="hold"/>
                                        <p:tgtEl>
                                          <p:spTgt spid="10"/>
                                        </p:tgtEl>
                                        <p:attrNameLst>
                                          <p:attrName>ppt_y</p:attrName>
                                        </p:attrNameLst>
                                      </p:cBhvr>
                                      <p:tavLst>
                                        <p:tav tm="0">
                                          <p:val>
                                            <p:strVal val="1+#ppt_h/2"/>
                                          </p:val>
                                        </p:tav>
                                        <p:tav tm="100000">
                                          <p:val>
                                            <p:strVal val="#ppt_y"/>
                                          </p:val>
                                        </p:tav>
                                      </p:tavLst>
                                    </p:anim>
                                  </p:childTnLst>
                                </p:cTn>
                              </p:par>
                              <p:par>
                                <p:cTn id="128" presetID="2" presetClass="entr" presetSubtype="4" fill="hold" grpId="0" nodeType="withEffect">
                                  <p:stCondLst>
                                    <p:cond delay="0"/>
                                  </p:stCondLst>
                                  <p:childTnLst>
                                    <p:set>
                                      <p:cBhvr>
                                        <p:cTn id="129" dur="1" fill="hold">
                                          <p:stCondLst>
                                            <p:cond delay="0"/>
                                          </p:stCondLst>
                                        </p:cTn>
                                        <p:tgtEl>
                                          <p:spTgt spid="23"/>
                                        </p:tgtEl>
                                        <p:attrNameLst>
                                          <p:attrName>style.visibility</p:attrName>
                                        </p:attrNameLst>
                                      </p:cBhvr>
                                      <p:to>
                                        <p:strVal val="visible"/>
                                      </p:to>
                                    </p:set>
                                    <p:anim calcmode="lin" valueType="num">
                                      <p:cBhvr additive="base">
                                        <p:cTn id="130" dur="500" fill="hold"/>
                                        <p:tgtEl>
                                          <p:spTgt spid="23"/>
                                        </p:tgtEl>
                                        <p:attrNameLst>
                                          <p:attrName>ppt_x</p:attrName>
                                        </p:attrNameLst>
                                      </p:cBhvr>
                                      <p:tavLst>
                                        <p:tav tm="0">
                                          <p:val>
                                            <p:strVal val="#ppt_x"/>
                                          </p:val>
                                        </p:tav>
                                        <p:tav tm="100000">
                                          <p:val>
                                            <p:strVal val="#ppt_x"/>
                                          </p:val>
                                        </p:tav>
                                      </p:tavLst>
                                    </p:anim>
                                    <p:anim calcmode="lin" valueType="num">
                                      <p:cBhvr additive="base">
                                        <p:cTn id="131" dur="500" fill="hold"/>
                                        <p:tgtEl>
                                          <p:spTgt spid="23"/>
                                        </p:tgtEl>
                                        <p:attrNameLst>
                                          <p:attrName>ppt_y</p:attrName>
                                        </p:attrNameLst>
                                      </p:cBhvr>
                                      <p:tavLst>
                                        <p:tav tm="0">
                                          <p:val>
                                            <p:strVal val="1+#ppt_h/2"/>
                                          </p:val>
                                        </p:tav>
                                        <p:tav tm="100000">
                                          <p:val>
                                            <p:strVal val="#ppt_y"/>
                                          </p:val>
                                        </p:tav>
                                      </p:tavLst>
                                    </p:anim>
                                  </p:childTnLst>
                                </p:cTn>
                              </p:par>
                              <p:par>
                                <p:cTn id="132" presetID="2" presetClass="entr" presetSubtype="4" fill="hold" nodeType="withEffect">
                                  <p:stCondLst>
                                    <p:cond delay="0"/>
                                  </p:stCondLst>
                                  <p:childTnLst>
                                    <p:set>
                                      <p:cBhvr>
                                        <p:cTn id="133" dur="1" fill="hold">
                                          <p:stCondLst>
                                            <p:cond delay="0"/>
                                          </p:stCondLst>
                                        </p:cTn>
                                        <p:tgtEl>
                                          <p:spTgt spid="36"/>
                                        </p:tgtEl>
                                        <p:attrNameLst>
                                          <p:attrName>style.visibility</p:attrName>
                                        </p:attrNameLst>
                                      </p:cBhvr>
                                      <p:to>
                                        <p:strVal val="visible"/>
                                      </p:to>
                                    </p:set>
                                    <p:anim calcmode="lin" valueType="num">
                                      <p:cBhvr additive="base">
                                        <p:cTn id="134" dur="500" fill="hold"/>
                                        <p:tgtEl>
                                          <p:spTgt spid="36"/>
                                        </p:tgtEl>
                                        <p:attrNameLst>
                                          <p:attrName>ppt_x</p:attrName>
                                        </p:attrNameLst>
                                      </p:cBhvr>
                                      <p:tavLst>
                                        <p:tav tm="0">
                                          <p:val>
                                            <p:strVal val="#ppt_x"/>
                                          </p:val>
                                        </p:tav>
                                        <p:tav tm="100000">
                                          <p:val>
                                            <p:strVal val="#ppt_x"/>
                                          </p:val>
                                        </p:tav>
                                      </p:tavLst>
                                    </p:anim>
                                    <p:anim calcmode="lin" valueType="num">
                                      <p:cBhvr additive="base">
                                        <p:cTn id="135"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P spid="10" grpId="0" animBg="1"/>
      <p:bldP spid="13" grpId="0"/>
      <p:bldP spid="14" grpId="0"/>
      <p:bldP spid="22" grpId="0"/>
      <p:bldP spid="23" grpId="0"/>
      <p:bldP spid="27" grpId="0"/>
      <p:bldP spid="37" grpId="0"/>
      <p:bldP spid="38" grpId="0"/>
      <p:bldP spid="35" grpId="0"/>
      <p:bldP spid="43" grpId="0"/>
      <p:bldP spid="52" grpId="0"/>
      <p:bldP spid="40" grpId="0"/>
      <p:bldP spid="41" grpId="0"/>
      <p:bldP spid="42" grpId="0"/>
      <p:bldP spid="44" grpId="0"/>
      <p:bldP spid="45" grpId="0"/>
      <p:bldP spid="4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A6EAF7-FE77-400C-A27F-B84BC8FF7C16}"/>
              </a:ext>
            </a:extLst>
          </p:cNvPr>
          <p:cNvSpPr>
            <a:spLocks noGrp="1"/>
          </p:cNvSpPr>
          <p:nvPr>
            <p:ph type="title"/>
          </p:nvPr>
        </p:nvSpPr>
        <p:spPr/>
        <p:txBody>
          <a:bodyPr/>
          <a:lstStyle/>
          <a:p>
            <a:r>
              <a:rPr lang="en-US" dirty="0"/>
              <a:t>Scenario</a:t>
            </a:r>
            <a:endParaRPr lang="nb-NO" dirty="0"/>
          </a:p>
        </p:txBody>
      </p:sp>
      <p:sp>
        <p:nvSpPr>
          <p:cNvPr id="3" name="Text Placeholder 2">
            <a:extLst>
              <a:ext uri="{FF2B5EF4-FFF2-40B4-BE49-F238E27FC236}">
                <a16:creationId xmlns:a16="http://schemas.microsoft.com/office/drawing/2014/main" id="{4D13319A-6816-41BF-9CFB-AE3D728617D2}"/>
              </a:ext>
            </a:extLst>
          </p:cNvPr>
          <p:cNvSpPr>
            <a:spLocks noGrp="1"/>
          </p:cNvSpPr>
          <p:nvPr>
            <p:ph type="body" sz="quarter" idx="10"/>
          </p:nvPr>
        </p:nvSpPr>
        <p:spPr/>
        <p:txBody>
          <a:bodyPr/>
          <a:lstStyle/>
          <a:p>
            <a:r>
              <a:rPr lang="en-US" dirty="0"/>
              <a:t>Automated user on/offboarding</a:t>
            </a:r>
          </a:p>
          <a:p>
            <a:endParaRPr lang="en-US" dirty="0"/>
          </a:p>
          <a:p>
            <a:r>
              <a:rPr lang="en-US" dirty="0"/>
              <a:t>Frontend: PowerApps</a:t>
            </a:r>
          </a:p>
          <a:p>
            <a:r>
              <a:rPr lang="en-US" dirty="0"/>
              <a:t>Data store: </a:t>
            </a:r>
            <a:r>
              <a:rPr lang="en-US" dirty="0" err="1"/>
              <a:t>Sharepoint</a:t>
            </a:r>
            <a:r>
              <a:rPr lang="en-US" dirty="0"/>
              <a:t> list</a:t>
            </a:r>
          </a:p>
          <a:p>
            <a:r>
              <a:rPr lang="en-US" dirty="0"/>
              <a:t>Trigger/workflow engine: Azure Logic Apps</a:t>
            </a:r>
          </a:p>
          <a:p>
            <a:r>
              <a:rPr lang="en-US" dirty="0"/>
              <a:t>Automation engine: Azure Automation &amp; PowerShell</a:t>
            </a:r>
            <a:endParaRPr lang="nb-NO" dirty="0"/>
          </a:p>
        </p:txBody>
      </p:sp>
    </p:spTree>
    <p:extLst>
      <p:ext uri="{BB962C8B-B14F-4D97-AF65-F5344CB8AC3E}">
        <p14:creationId xmlns:p14="http://schemas.microsoft.com/office/powerpoint/2010/main" val="41153216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5C2D91"/>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780E486-6E12-4A2C-978A-AFFBBB8A58CA}"/>
              </a:ext>
            </a:extLst>
          </p:cNvPr>
          <p:cNvSpPr/>
          <p:nvPr/>
        </p:nvSpPr>
        <p:spPr>
          <a:xfrm>
            <a:off x="3925628" y="2246988"/>
            <a:ext cx="4551766" cy="635430"/>
          </a:xfrm>
          <a:prstGeom prst="rect">
            <a:avLst/>
          </a:prstGeom>
          <a:noFill/>
        </p:spPr>
        <p:txBody>
          <a:bodyPr wrap="square">
            <a:spAutoFit/>
          </a:bodyPr>
          <a:lstStyle/>
          <a:p>
            <a:pPr defTabSz="685845">
              <a:defRPr/>
            </a:pPr>
            <a:r>
              <a:rPr lang="en-US" sz="3529" dirty="0">
                <a:solidFill>
                  <a:srgbClr val="FFFFFF"/>
                </a:solidFill>
                <a:latin typeface="Segoe UI" panose="020B0502040204020203" pitchFamily="34" charset="0"/>
                <a:ea typeface="Segoe UI Black" panose="020B0A02040204020203" pitchFamily="34" charset="0"/>
                <a:cs typeface="Segoe UI" panose="020B0502040204020203" pitchFamily="34" charset="0"/>
              </a:rPr>
              <a:t>PowerApps</a:t>
            </a:r>
          </a:p>
        </p:txBody>
      </p:sp>
      <p:pic>
        <p:nvPicPr>
          <p:cNvPr id="6" name="Picture 5">
            <a:extLst>
              <a:ext uri="{FF2B5EF4-FFF2-40B4-BE49-F238E27FC236}">
                <a16:creationId xmlns:a16="http://schemas.microsoft.com/office/drawing/2014/main" id="{964A970B-DE58-4716-A340-4E511905EA8E}"/>
              </a:ext>
            </a:extLst>
          </p:cNvPr>
          <p:cNvPicPr>
            <a:picLocks noChangeAspect="1"/>
          </p:cNvPicPr>
          <p:nvPr/>
        </p:nvPicPr>
        <p:blipFill>
          <a:blip r:embed="rId3" cstate="email">
            <a:extLst>
              <a:ext uri="{BEBA8EAE-BF5A-486C-A8C5-ECC9F3942E4B}">
                <a14:imgProps xmlns:a14="http://schemas.microsoft.com/office/drawing/2010/main">
                  <a14:imgLayer r:embed="rId4">
                    <a14:imgEffect>
                      <a14:sharpenSoften amount="25000"/>
                    </a14:imgEffect>
                    <a14:imgEffect>
                      <a14:brightnessContrast bright="100000" contrast="-14000"/>
                    </a14:imgEffect>
                  </a14:imgLayer>
                </a14:imgProps>
              </a:ext>
              <a:ext uri="{28A0092B-C50C-407E-A947-70E740481C1C}">
                <a14:useLocalDpi xmlns:a14="http://schemas.microsoft.com/office/drawing/2010/main"/>
              </a:ext>
            </a:extLst>
          </a:blip>
          <a:stretch>
            <a:fillRect/>
          </a:stretch>
        </p:blipFill>
        <p:spPr>
          <a:xfrm>
            <a:off x="2765708" y="2231882"/>
            <a:ext cx="920868" cy="689499"/>
          </a:xfrm>
          <a:prstGeom prst="rect">
            <a:avLst/>
          </a:prstGeom>
        </p:spPr>
      </p:pic>
    </p:spTree>
    <p:extLst>
      <p:ext uri="{BB962C8B-B14F-4D97-AF65-F5344CB8AC3E}">
        <p14:creationId xmlns:p14="http://schemas.microsoft.com/office/powerpoint/2010/main" val="40027870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xmlns:a16="http://schemas.microsoft.com/office/drawing/2014/main" xmlns:a14="http://schemas.microsoft.com/office/drawing/2010/main" xmlns:p14="http://schemas.microsoft.com/office/powerpoint/2010/main">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5C2D9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FA40A43-D613-4BBC-971C-C4AD2A558267}"/>
              </a:ext>
            </a:extLst>
          </p:cNvPr>
          <p:cNvSpPr/>
          <p:nvPr/>
        </p:nvSpPr>
        <p:spPr>
          <a:xfrm>
            <a:off x="5528528" y="933480"/>
            <a:ext cx="3103008" cy="3261149"/>
          </a:xfrm>
          <a:prstGeom prst="rect">
            <a:avLst/>
          </a:prstGeom>
        </p:spPr>
        <p:txBody>
          <a:bodyPr wrap="square">
            <a:spAutoFit/>
          </a:bodyPr>
          <a:lstStyle/>
          <a:p>
            <a:pPr defTabSz="685845">
              <a:lnSpc>
                <a:spcPct val="200000"/>
              </a:lnSpc>
            </a:pPr>
            <a:r>
              <a:rPr lang="en-US" sz="2059" dirty="0">
                <a:solidFill>
                  <a:srgbClr val="FFFFFF"/>
                </a:solidFill>
                <a:latin typeface="Segoe UI Semilight"/>
              </a:rPr>
              <a:t>Cloud-first</a:t>
            </a:r>
          </a:p>
          <a:p>
            <a:pPr defTabSz="685845">
              <a:lnSpc>
                <a:spcPct val="200000"/>
              </a:lnSpc>
            </a:pPr>
            <a:r>
              <a:rPr lang="en-US" sz="2059" dirty="0">
                <a:solidFill>
                  <a:srgbClr val="FFFFFF"/>
                </a:solidFill>
                <a:latin typeface="Segoe UI Semilight"/>
              </a:rPr>
              <a:t>Cross-platform</a:t>
            </a:r>
          </a:p>
          <a:p>
            <a:pPr defTabSz="685845">
              <a:lnSpc>
                <a:spcPct val="200000"/>
              </a:lnSpc>
            </a:pPr>
            <a:r>
              <a:rPr lang="en-US" sz="2059" dirty="0">
                <a:solidFill>
                  <a:srgbClr val="FFFFFF"/>
                </a:solidFill>
                <a:latin typeface="Segoe UI Semilight"/>
              </a:rPr>
              <a:t>Connected</a:t>
            </a:r>
          </a:p>
          <a:p>
            <a:pPr defTabSz="685845">
              <a:lnSpc>
                <a:spcPct val="200000"/>
              </a:lnSpc>
            </a:pPr>
            <a:r>
              <a:rPr lang="en-US" sz="2059" dirty="0">
                <a:solidFill>
                  <a:srgbClr val="FFFFFF"/>
                </a:solidFill>
                <a:latin typeface="Segoe UI Semilight"/>
              </a:rPr>
              <a:t>Centrally manageable</a:t>
            </a:r>
          </a:p>
          <a:p>
            <a:pPr defTabSz="685845">
              <a:lnSpc>
                <a:spcPct val="200000"/>
              </a:lnSpc>
            </a:pPr>
            <a:r>
              <a:rPr lang="en-US" sz="2059" dirty="0">
                <a:solidFill>
                  <a:srgbClr val="FFFFFF"/>
                </a:solidFill>
                <a:latin typeface="Segoe UI Semilight"/>
              </a:rPr>
              <a:t>“No cliffs”</a:t>
            </a:r>
            <a:endParaRPr lang="en-US" sz="2059" dirty="0">
              <a:solidFill>
                <a:srgbClr val="353535"/>
              </a:solidFill>
              <a:latin typeface="Segoe UI Semilight"/>
            </a:endParaRPr>
          </a:p>
        </p:txBody>
      </p:sp>
      <p:grpSp>
        <p:nvGrpSpPr>
          <p:cNvPr id="4" name="Group 3">
            <a:extLst>
              <a:ext uri="{FF2B5EF4-FFF2-40B4-BE49-F238E27FC236}">
                <a16:creationId xmlns:a16="http://schemas.microsoft.com/office/drawing/2014/main" id="{25C4B61D-30B6-479C-9842-72376E64FC59}"/>
              </a:ext>
            </a:extLst>
          </p:cNvPr>
          <p:cNvGrpSpPr/>
          <p:nvPr/>
        </p:nvGrpSpPr>
        <p:grpSpPr>
          <a:xfrm>
            <a:off x="920568" y="2202167"/>
            <a:ext cx="3791227" cy="635430"/>
            <a:chOff x="1167629" y="2994603"/>
            <a:chExt cx="5156332" cy="864229"/>
          </a:xfrm>
        </p:grpSpPr>
        <p:sp>
          <p:nvSpPr>
            <p:cNvPr id="5" name="Rectangle 4">
              <a:extLst>
                <a:ext uri="{FF2B5EF4-FFF2-40B4-BE49-F238E27FC236}">
                  <a16:creationId xmlns:a16="http://schemas.microsoft.com/office/drawing/2014/main" id="{0780E486-6E12-4A2C-978A-AFFBBB8A58CA}"/>
                </a:ext>
              </a:extLst>
            </p:cNvPr>
            <p:cNvSpPr/>
            <p:nvPr/>
          </p:nvSpPr>
          <p:spPr>
            <a:xfrm>
              <a:off x="2182267" y="2994603"/>
              <a:ext cx="4141694" cy="864229"/>
            </a:xfrm>
            <a:prstGeom prst="rect">
              <a:avLst/>
            </a:prstGeom>
            <a:noFill/>
          </p:spPr>
          <p:txBody>
            <a:bodyPr wrap="square">
              <a:spAutoFit/>
            </a:bodyPr>
            <a:lstStyle/>
            <a:p>
              <a:pPr defTabSz="685845"/>
              <a:r>
                <a:rPr lang="en-US" sz="3529" dirty="0">
                  <a:solidFill>
                    <a:srgbClr val="FFFFFF"/>
                  </a:solidFill>
                  <a:latin typeface="Segoe UI" panose="020B0502040204020203" pitchFamily="34" charset="0"/>
                  <a:ea typeface="Segoe UI Black" panose="020B0A02040204020203" pitchFamily="34" charset="0"/>
                  <a:cs typeface="Segoe UI" panose="020B0502040204020203" pitchFamily="34" charset="0"/>
                </a:rPr>
                <a:t>PowerApps</a:t>
              </a:r>
            </a:p>
          </p:txBody>
        </p:sp>
        <p:pic>
          <p:nvPicPr>
            <p:cNvPr id="6" name="Picture 5">
              <a:extLst>
                <a:ext uri="{FF2B5EF4-FFF2-40B4-BE49-F238E27FC236}">
                  <a16:creationId xmlns:a16="http://schemas.microsoft.com/office/drawing/2014/main" id="{964A970B-DE58-4716-A340-4E511905EA8E}"/>
                </a:ext>
              </a:extLst>
            </p:cNvPr>
            <p:cNvPicPr>
              <a:picLocks noChangeAspect="1"/>
            </p:cNvPicPr>
            <p:nvPr/>
          </p:nvPicPr>
          <p:blipFill>
            <a:blip r:embed="rId2" cstate="email">
              <a:extLst>
                <a:ext uri="{BEBA8EAE-BF5A-486C-A8C5-ECC9F3942E4B}">
                  <a14:imgProps xmlns:a14="http://schemas.microsoft.com/office/drawing/2010/main">
                    <a14:imgLayer r:embed="rId3">
                      <a14:imgEffect>
                        <a14:sharpenSoften amount="25000"/>
                      </a14:imgEffect>
                      <a14:imgEffect>
                        <a14:brightnessContrast bright="100000" contrast="-14000"/>
                      </a14:imgEffect>
                    </a14:imgLayer>
                  </a14:imgProps>
                </a:ext>
                <a:ext uri="{28A0092B-C50C-407E-A947-70E740481C1C}">
                  <a14:useLocalDpi xmlns:a14="http://schemas.microsoft.com/office/drawing/2010/main"/>
                </a:ext>
              </a:extLst>
            </a:blip>
            <a:stretch>
              <a:fillRect/>
            </a:stretch>
          </p:blipFill>
          <p:spPr>
            <a:xfrm>
              <a:off x="1167629" y="3096410"/>
              <a:ext cx="837906" cy="627382"/>
            </a:xfrm>
            <a:prstGeom prst="rect">
              <a:avLst/>
            </a:prstGeom>
          </p:spPr>
        </p:pic>
      </p:grpSp>
    </p:spTree>
    <p:extLst>
      <p:ext uri="{BB962C8B-B14F-4D97-AF65-F5344CB8AC3E}">
        <p14:creationId xmlns:p14="http://schemas.microsoft.com/office/powerpoint/2010/main" val="2610325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a14="http://schemas.microsoft.com/office/drawing/2010/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anim calcmode="lin" valueType="num">
                                      <p:cBhvr>
                                        <p:cTn id="8"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5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500"/>
                                        <p:tgtEl>
                                          <p:spTgt spid="3">
                                            <p:txEl>
                                              <p:pRg st="1" end="1"/>
                                            </p:txEl>
                                          </p:spTgt>
                                        </p:tgtEl>
                                      </p:cBhvr>
                                    </p:animEffect>
                                    <p:anim calcmode="lin" valueType="num">
                                      <p:cBhvr>
                                        <p:cTn id="15"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5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500"/>
                                        <p:tgtEl>
                                          <p:spTgt spid="3">
                                            <p:txEl>
                                              <p:pRg st="2" end="2"/>
                                            </p:txEl>
                                          </p:spTgt>
                                        </p:tgtEl>
                                      </p:cBhvr>
                                    </p:animEffect>
                                    <p:anim calcmode="lin" valueType="num">
                                      <p:cBhvr>
                                        <p:cTn id="22"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5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500"/>
                                        <p:tgtEl>
                                          <p:spTgt spid="3">
                                            <p:txEl>
                                              <p:pRg st="3" end="3"/>
                                            </p:txEl>
                                          </p:spTgt>
                                        </p:tgtEl>
                                      </p:cBhvr>
                                    </p:animEffect>
                                    <p:anim calcmode="lin" valueType="num">
                                      <p:cBhvr>
                                        <p:cTn id="2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5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500"/>
                                        <p:tgtEl>
                                          <p:spTgt spid="3">
                                            <p:txEl>
                                              <p:pRg st="4" end="4"/>
                                            </p:txEl>
                                          </p:spTgt>
                                        </p:tgtEl>
                                      </p:cBhvr>
                                    </p:animEffect>
                                    <p:anim calcmode="lin" valueType="num">
                                      <p:cBhvr>
                                        <p:cTn id="36"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5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4"/>
                                        </p:tgtEl>
                                        <p:attrNameLst>
                                          <p:attrName>style.visibility</p:attrName>
                                        </p:attrNameLst>
                                      </p:cBhvr>
                                      <p:to>
                                        <p:strVal val="visible"/>
                                      </p:to>
                                    </p:set>
                                    <p:animEffect transition="in" filter="fade">
                                      <p:cBhvr>
                                        <p:cTn id="42" dur="1000"/>
                                        <p:tgtEl>
                                          <p:spTgt spid="4"/>
                                        </p:tgtEl>
                                      </p:cBhvr>
                                    </p:animEffect>
                                    <p:anim calcmode="lin" valueType="num">
                                      <p:cBhvr>
                                        <p:cTn id="43" dur="1000" fill="hold"/>
                                        <p:tgtEl>
                                          <p:spTgt spid="4"/>
                                        </p:tgtEl>
                                        <p:attrNameLst>
                                          <p:attrName>ppt_x</p:attrName>
                                        </p:attrNameLst>
                                      </p:cBhvr>
                                      <p:tavLst>
                                        <p:tav tm="0">
                                          <p:val>
                                            <p:strVal val="#ppt_x"/>
                                          </p:val>
                                        </p:tav>
                                        <p:tav tm="100000">
                                          <p:val>
                                            <p:strVal val="#ppt_x"/>
                                          </p:val>
                                        </p:tav>
                                      </p:tavLst>
                                    </p:anim>
                                    <p:anim calcmode="lin" valueType="num">
                                      <p:cBhvr>
                                        <p:cTn id="4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tags/tag1.xml><?xml version="1.0" encoding="utf-8"?>
<p:tagLst xmlns:a="http://schemas.openxmlformats.org/drawingml/2006/main" xmlns:r="http://schemas.openxmlformats.org/officeDocument/2006/relationships" xmlns:p="http://schemas.openxmlformats.org/presentationml/2006/main">
  <p:tag name="TIMING" val="|1.3|6.3|10.2"/>
</p:tagLst>
</file>

<file path=ppt/theme/theme1.xml><?xml version="1.0" encoding="utf-8"?>
<a:theme xmlns:a="http://schemas.openxmlformats.org/drawingml/2006/main" name="PPT-mal_NIC">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Aspect">
      <a:maj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majorFont>
      <a:min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CRAYON Software Experts LOGO - Red">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5-50109_Microsoft_Light_Template">
  <a:themeElements>
    <a:clrScheme name="Microsoft_2017_Light">
      <a:dk1>
        <a:srgbClr val="353535"/>
      </a:dk1>
      <a:lt1>
        <a:srgbClr val="FFFFFF"/>
      </a:lt1>
      <a:dk2>
        <a:srgbClr val="D83B01"/>
      </a:dk2>
      <a:lt2>
        <a:srgbClr val="E6E6E6"/>
      </a:lt2>
      <a:accent1>
        <a:srgbClr val="D83B01"/>
      </a:accent1>
      <a:accent2>
        <a:srgbClr val="FF8C00"/>
      </a:accent2>
      <a:accent3>
        <a:srgbClr val="FFB900"/>
      </a:accent3>
      <a:accent4>
        <a:srgbClr val="0078D7"/>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7_16x9_Template.potx" id="{2A99AE01-A11F-4F2C-9BCC-4E42F4CE769C}" vid="{42DFBAD3-C25F-4FC8-963A-1F73730D7E5C}"/>
    </a:ext>
  </a:extLst>
</a:theme>
</file>

<file path=ppt/theme/theme4.xml><?xml version="1.0" encoding="utf-8"?>
<a:theme xmlns:a="http://schemas.openxmlformats.org/drawingml/2006/main" name="1_5-50109_Microsoft_Light_Template">
  <a:themeElements>
    <a:clrScheme name="Microsoft_2017_Light">
      <a:dk1>
        <a:srgbClr val="353535"/>
      </a:dk1>
      <a:lt1>
        <a:srgbClr val="FFFFFF"/>
      </a:lt1>
      <a:dk2>
        <a:srgbClr val="D83B01"/>
      </a:dk2>
      <a:lt2>
        <a:srgbClr val="E6E6E6"/>
      </a:lt2>
      <a:accent1>
        <a:srgbClr val="D83B01"/>
      </a:accent1>
      <a:accent2>
        <a:srgbClr val="FF8C00"/>
      </a:accent2>
      <a:accent3>
        <a:srgbClr val="FFB900"/>
      </a:accent3>
      <a:accent4>
        <a:srgbClr val="0078D7"/>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7_16x9_Template.potx" id="{2A99AE01-A11F-4F2C-9BCC-4E42F4CE769C}" vid="{42DFBAD3-C25F-4FC8-963A-1F73730D7E5C}"/>
    </a:ext>
  </a:extLst>
</a:theme>
</file>

<file path=ppt/theme/theme5.xml><?xml version="1.0" encoding="utf-8"?>
<a:theme xmlns:a="http://schemas.openxmlformats.org/drawingml/2006/main" name="1_COLOR TEMPLATE">
  <a:themeElements>
    <a:clrScheme name="MSVID Blue Brand template_10-14">
      <a:dk1>
        <a:srgbClr val="505050"/>
      </a:dk1>
      <a:lt1>
        <a:srgbClr val="FFFFFF"/>
      </a:lt1>
      <a:dk2>
        <a:srgbClr val="0078D7"/>
      </a:dk2>
      <a:lt2>
        <a:srgbClr val="CDF4FF"/>
      </a:lt2>
      <a:accent1>
        <a:srgbClr val="002050"/>
      </a:accent1>
      <a:accent2>
        <a:srgbClr val="B4009E"/>
      </a:accent2>
      <a:accent3>
        <a:srgbClr val="107C10"/>
      </a:accent3>
      <a:accent4>
        <a:srgbClr val="5C2D91"/>
      </a:accent4>
      <a:accent5>
        <a:srgbClr val="004B50"/>
      </a:accent5>
      <a:accent6>
        <a:srgbClr val="D83B01"/>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BLUE_4" id="{55C6D293-5D63-405F-8E23-B827644D5808}" vid="{C86E4F02-28EC-409A-AD49-46B356E5E8DE}"/>
    </a:ext>
  </a:extLst>
</a:theme>
</file>

<file path=ppt/theme/theme6.xml><?xml version="1.0" encoding="utf-8"?>
<a:theme xmlns:a="http://schemas.openxmlformats.org/drawingml/2006/main" name="1_5-50002_Ignite_Breakout_Template">
  <a:themeElements>
    <a:clrScheme name="Ignite 2016">
      <a:dk1>
        <a:srgbClr val="505050"/>
      </a:dk1>
      <a:lt1>
        <a:srgbClr val="FFFFFF"/>
      </a:lt1>
      <a:dk2>
        <a:srgbClr val="D83B01"/>
      </a:dk2>
      <a:lt2>
        <a:srgbClr val="F8F8F8"/>
      </a:lt2>
      <a:accent1>
        <a:srgbClr val="D83B01"/>
      </a:accent1>
      <a:accent2>
        <a:srgbClr val="0078D7"/>
      </a:accent2>
      <a:accent3>
        <a:srgbClr val="505050"/>
      </a:accent3>
      <a:accent4>
        <a:srgbClr val="D2D2D2"/>
      </a:accent4>
      <a:accent5>
        <a:srgbClr val="FFB900"/>
      </a:accent5>
      <a:accent6>
        <a:srgbClr val="FF8C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6_16x9_Template.potx" id="{CBE293B4-E8CE-4773-8118-C9AFF2860326}" vid="{2919AEDD-0101-441B-B6AF-1CDAE3B8CD78}"/>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Override1.xml><?xml version="1.0" encoding="utf-8"?>
<a:themeOverride xmlns:a="http://schemas.openxmlformats.org/drawingml/2006/main">
  <a:clrScheme name="MSVID Blue Brand template_10-14">
    <a:dk1>
      <a:srgbClr val="505050"/>
    </a:dk1>
    <a:lt1>
      <a:srgbClr val="FFFFFF"/>
    </a:lt1>
    <a:dk2>
      <a:srgbClr val="0078D7"/>
    </a:dk2>
    <a:lt2>
      <a:srgbClr val="CDF4FF"/>
    </a:lt2>
    <a:accent1>
      <a:srgbClr val="002050"/>
    </a:accent1>
    <a:accent2>
      <a:srgbClr val="B4009E"/>
    </a:accent2>
    <a:accent3>
      <a:srgbClr val="107C10"/>
    </a:accent3>
    <a:accent4>
      <a:srgbClr val="5C2D91"/>
    </a:accent4>
    <a:accent5>
      <a:srgbClr val="004B50"/>
    </a:accent5>
    <a:accent6>
      <a:srgbClr val="D83B01"/>
    </a:accent6>
    <a:hlink>
      <a:srgbClr val="CDF4FF"/>
    </a:hlink>
    <a:folHlink>
      <a:srgbClr val="CDF4FF"/>
    </a:folHlink>
  </a:clrScheme>
</a:themeOverride>
</file>

<file path=ppt/theme/themeOverride2.xml><?xml version="1.0" encoding="utf-8"?>
<a:themeOverride xmlns:a="http://schemas.openxmlformats.org/drawingml/2006/main">
  <a:clrScheme name="Microsoft_2017_Light">
    <a:dk1>
      <a:srgbClr val="353535"/>
    </a:dk1>
    <a:lt1>
      <a:srgbClr val="FFFFFF"/>
    </a:lt1>
    <a:dk2>
      <a:srgbClr val="D83B01"/>
    </a:dk2>
    <a:lt2>
      <a:srgbClr val="E6E6E6"/>
    </a:lt2>
    <a:accent1>
      <a:srgbClr val="D83B01"/>
    </a:accent1>
    <a:accent2>
      <a:srgbClr val="FF8C00"/>
    </a:accent2>
    <a:accent3>
      <a:srgbClr val="FFB900"/>
    </a:accent3>
    <a:accent4>
      <a:srgbClr val="0078D7"/>
    </a:accent4>
    <a:accent5>
      <a:srgbClr val="737373"/>
    </a:accent5>
    <a:accent6>
      <a:srgbClr val="D2D2D2"/>
    </a:accent6>
    <a:hlink>
      <a:srgbClr val="0078D7"/>
    </a:hlink>
    <a:folHlink>
      <a:srgbClr val="0078D7"/>
    </a:folHlink>
  </a:clrScheme>
</a:themeOverride>
</file>

<file path=ppt/theme/themeOverride3.xml><?xml version="1.0" encoding="utf-8"?>
<a:themeOverride xmlns:a="http://schemas.openxmlformats.org/drawingml/2006/main">
  <a:clrScheme name="Ignite 2016">
    <a:dk1>
      <a:srgbClr val="505050"/>
    </a:dk1>
    <a:lt1>
      <a:srgbClr val="FFFFFF"/>
    </a:lt1>
    <a:dk2>
      <a:srgbClr val="D83B01"/>
    </a:dk2>
    <a:lt2>
      <a:srgbClr val="F8F8F8"/>
    </a:lt2>
    <a:accent1>
      <a:srgbClr val="D83B01"/>
    </a:accent1>
    <a:accent2>
      <a:srgbClr val="0078D7"/>
    </a:accent2>
    <a:accent3>
      <a:srgbClr val="505050"/>
    </a:accent3>
    <a:accent4>
      <a:srgbClr val="D2D2D2"/>
    </a:accent4>
    <a:accent5>
      <a:srgbClr val="FFB900"/>
    </a:accent5>
    <a:accent6>
      <a:srgbClr val="FF8C00"/>
    </a:accent6>
    <a:hlink>
      <a:srgbClr val="0078D7"/>
    </a:hlink>
    <a:folHlink>
      <a:srgbClr val="0078D7"/>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kument" ma:contentTypeID="0x0101008D51032C51DA24458A9FF9BD331C77C3" ma:contentTypeVersion="2" ma:contentTypeDescription="Opprett et nytt dokument." ma:contentTypeScope="" ma:versionID="4b85e52c484fa3d3aedd82cb48e1a044">
  <xsd:schema xmlns:xsd="http://www.w3.org/2001/XMLSchema" xmlns:xs="http://www.w3.org/2001/XMLSchema" xmlns:p="http://schemas.microsoft.com/office/2006/metadata/properties" xmlns:ns2="928efe62-90f7-4330-b3a0-5b3e20b49c2b" targetNamespace="http://schemas.microsoft.com/office/2006/metadata/properties" ma:root="true" ma:fieldsID="82d756963f2f4b57586f0cd774224fd0" ns2:_="">
    <xsd:import namespace="928efe62-90f7-4330-b3a0-5b3e20b49c2b"/>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28efe62-90f7-4330-b3a0-5b3e20b49c2b"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nholdstype"/>
        <xsd:element ref="dc:title" minOccurs="0" maxOccurs="1" ma:index="4" ma:displayName="Tit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96FD79E-18DF-4718-B9D0-EA36CF94E5C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28efe62-90f7-4330-b3a0-5b3e20b49c2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199D328D-E1E5-4167-AFF9-93EDD9EDCF20}">
  <ds:schemaRefs>
    <ds:schemaRef ds:uri="http://purl.org/dc/elements/1.1/"/>
    <ds:schemaRef ds:uri="http://schemas.openxmlformats.org/package/2006/metadata/core-properties"/>
    <ds:schemaRef ds:uri="http://purl.org/dc/dcmitype/"/>
    <ds:schemaRef ds:uri="http://schemas.microsoft.com/office/infopath/2007/PartnerControls"/>
    <ds:schemaRef ds:uri="http://purl.org/dc/terms/"/>
    <ds:schemaRef ds:uri="http://schemas.microsoft.com/office/2006/metadata/properties"/>
    <ds:schemaRef ds:uri="http://schemas.microsoft.com/office/2006/documentManagement/types"/>
    <ds:schemaRef ds:uri="928efe62-90f7-4330-b3a0-5b3e20b49c2b"/>
    <ds:schemaRef ds:uri="http://www.w3.org/XML/1998/namespace"/>
  </ds:schemaRefs>
</ds:datastoreItem>
</file>

<file path=customXml/itemProps3.xml><?xml version="1.0" encoding="utf-8"?>
<ds:datastoreItem xmlns:ds="http://schemas.openxmlformats.org/officeDocument/2006/customXml" ds:itemID="{B58B8D88-7621-49EE-87E3-7FF284363B37}">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PPT-mal_NIC.potx</Template>
  <TotalTime>4062</TotalTime>
  <Words>3427</Words>
  <Application>Microsoft Office PowerPoint</Application>
  <PresentationFormat>On-screen Show (16:9)</PresentationFormat>
  <Paragraphs>625</Paragraphs>
  <Slides>48</Slides>
  <Notes>37</Notes>
  <HiddenSlides>0</HiddenSlides>
  <MMClips>0</MMClips>
  <ScaleCrop>false</ScaleCrop>
  <HeadingPairs>
    <vt:vector size="6" baseType="variant">
      <vt:variant>
        <vt:lpstr>Fonts Used</vt:lpstr>
      </vt:variant>
      <vt:variant>
        <vt:i4>15</vt:i4>
      </vt:variant>
      <vt:variant>
        <vt:lpstr>Theme</vt:lpstr>
      </vt:variant>
      <vt:variant>
        <vt:i4>6</vt:i4>
      </vt:variant>
      <vt:variant>
        <vt:lpstr>Slide Titles</vt:lpstr>
      </vt:variant>
      <vt:variant>
        <vt:i4>48</vt:i4>
      </vt:variant>
    </vt:vector>
  </HeadingPairs>
  <TitlesOfParts>
    <vt:vector size="69" baseType="lpstr">
      <vt:lpstr>ＭＳ Ｐゴシック</vt:lpstr>
      <vt:lpstr>Arial</vt:lpstr>
      <vt:lpstr>Calibri</vt:lpstr>
      <vt:lpstr>Consolas</vt:lpstr>
      <vt:lpstr>Courier New</vt:lpstr>
      <vt:lpstr>Museo Sans 100</vt:lpstr>
      <vt:lpstr>Museo Sans 300</vt:lpstr>
      <vt:lpstr>Segoe UI</vt:lpstr>
      <vt:lpstr>Segoe UI Black</vt:lpstr>
      <vt:lpstr>Segoe UI Light</vt:lpstr>
      <vt:lpstr>Segoe UI Semibold</vt:lpstr>
      <vt:lpstr>Segoe UI Semilight</vt:lpstr>
      <vt:lpstr>Source Sans Pro</vt:lpstr>
      <vt:lpstr>Verdana</vt:lpstr>
      <vt:lpstr>Wingdings</vt:lpstr>
      <vt:lpstr>PPT-mal_NIC</vt:lpstr>
      <vt:lpstr>CRAYON Software Experts LOGO - Red</vt:lpstr>
      <vt:lpstr>5-50109_Microsoft_Light_Template</vt:lpstr>
      <vt:lpstr>1_5-50109_Microsoft_Light_Template</vt:lpstr>
      <vt:lpstr>1_COLOR TEMPLATE</vt:lpstr>
      <vt:lpstr>1_5-50002_Ignite_Breakout_Template</vt:lpstr>
      <vt:lpstr>PowerPoint Presentation</vt:lpstr>
      <vt:lpstr>Be the automator - not the automated</vt:lpstr>
      <vt:lpstr>Agenda</vt:lpstr>
      <vt:lpstr>PowerPoint Presentation</vt:lpstr>
      <vt:lpstr>PowerPoint Presentation</vt:lpstr>
      <vt:lpstr>Demo - DevOps scenario in hybrid world</vt:lpstr>
      <vt:lpstr>Scenario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Demo   </vt:lpstr>
      <vt:lpstr>PowerPoint Presentation</vt:lpstr>
      <vt:lpstr>Pricing</vt:lpstr>
      <vt:lpstr>SharePoint     PowerApps &amp; Flow</vt:lpstr>
      <vt:lpstr>Demo   </vt:lpstr>
      <vt:lpstr>Azure Logic Apps</vt:lpstr>
      <vt:lpstr>PowerPoint Presentation</vt:lpstr>
      <vt:lpstr>Logic Apps is  Powerful Integration </vt:lpstr>
      <vt:lpstr>Microsoft's  Hybrid Integration Platform</vt:lpstr>
      <vt:lpstr>Logic Apps is Serverless</vt:lpstr>
      <vt:lpstr>PowerPoint Presentation</vt:lpstr>
      <vt:lpstr>PowerPoint Presentation</vt:lpstr>
      <vt:lpstr>PowerPoint Presentation</vt:lpstr>
      <vt:lpstr>Easy Hybrid Integration</vt:lpstr>
      <vt:lpstr>Better Together.</vt:lpstr>
      <vt:lpstr>Demo   </vt:lpstr>
      <vt:lpstr>Microsoft Flow vs Logic Apps</vt:lpstr>
      <vt:lpstr>Pricing</vt:lpstr>
      <vt:lpstr>PowerPoint Presentation</vt:lpstr>
      <vt:lpstr>Hybrid Workers</vt:lpstr>
      <vt:lpstr>Demo   </vt:lpstr>
      <vt:lpstr>Flow chart Automated user on/offboarding </vt:lpstr>
      <vt:lpstr>PowerPoint Presentation</vt:lpstr>
      <vt:lpstr>Sessions from Ignite 2017</vt:lpstr>
      <vt:lpstr>Resources</vt:lpstr>
      <vt:lpstr>Key takeaways</vt:lpstr>
      <vt:lpstr>Contact info</vt:lpstr>
      <vt:lpstr>Backup content</vt:lpstr>
      <vt:lpstr>PowerShell Universal Dashboard</vt:lpstr>
      <vt:lpstr>PowerPoint Presentation</vt:lpstr>
      <vt:lpstr>Demo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tn</dc:creator>
  <cp:lastModifiedBy>Jan Egil Ring</cp:lastModifiedBy>
  <cp:revision>96</cp:revision>
  <dcterms:created xsi:type="dcterms:W3CDTF">2012-11-21T10:27:26Z</dcterms:created>
  <dcterms:modified xsi:type="dcterms:W3CDTF">2018-02-02T10:48:56Z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0x0101008D51032C51DA24458A9FF9BD331C77C3</vt:lpwstr>
  </property>
</Properties>
</file>